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67" r:id="rId4"/>
    <p:sldMasterId id="2147493479" r:id="rId5"/>
    <p:sldMasterId id="2147493491" r:id="rId6"/>
    <p:sldMasterId id="2147493503" r:id="rId7"/>
    <p:sldMasterId id="2147493515" r:id="rId8"/>
  </p:sldMasterIdLst>
  <p:notesMasterIdLst>
    <p:notesMasterId r:id="rId26"/>
  </p:notesMasterIdLst>
  <p:sldIdLst>
    <p:sldId id="265" r:id="rId9"/>
    <p:sldId id="274" r:id="rId10"/>
    <p:sldId id="277" r:id="rId11"/>
    <p:sldId id="278" r:id="rId12"/>
    <p:sldId id="280" r:id="rId13"/>
    <p:sldId id="304" r:id="rId14"/>
    <p:sldId id="281" r:id="rId15"/>
    <p:sldId id="282" r:id="rId16"/>
    <p:sldId id="283" r:id="rId17"/>
    <p:sldId id="298" r:id="rId18"/>
    <p:sldId id="286" r:id="rId19"/>
    <p:sldId id="299" r:id="rId20"/>
    <p:sldId id="284" r:id="rId21"/>
    <p:sldId id="285" r:id="rId22"/>
    <p:sldId id="287" r:id="rId23"/>
    <p:sldId id="301" r:id="rId24"/>
    <p:sldId id="289" r:id="rId2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02">
          <p15:clr>
            <a:srgbClr val="A4A3A4"/>
          </p15:clr>
        </p15:guide>
        <p15:guide id="2" orient="horz" pos="3018">
          <p15:clr>
            <a:srgbClr val="A4A3A4"/>
          </p15:clr>
        </p15:guide>
        <p15:guide id="3" orient="horz" pos="226">
          <p15:clr>
            <a:srgbClr val="A4A3A4"/>
          </p15:clr>
        </p15:guide>
        <p15:guide id="4" orient="horz" pos="681">
          <p15:clr>
            <a:srgbClr val="A4A3A4"/>
          </p15:clr>
        </p15:guide>
        <p15:guide id="5" orient="horz" pos="1277">
          <p15:clr>
            <a:srgbClr val="A4A3A4"/>
          </p15:clr>
        </p15:guide>
        <p15:guide id="6" orient="horz" pos="1457">
          <p15:clr>
            <a:srgbClr val="A4A3A4"/>
          </p15:clr>
        </p15:guide>
        <p15:guide id="7" orient="horz" pos="1575">
          <p15:clr>
            <a:srgbClr val="A4A3A4"/>
          </p15:clr>
        </p15:guide>
        <p15:guide id="8" orient="horz" pos="1749">
          <p15:clr>
            <a:srgbClr val="A4A3A4"/>
          </p15:clr>
        </p15:guide>
        <p15:guide id="9" orient="horz" pos="2480">
          <p15:clr>
            <a:srgbClr val="A4A3A4"/>
          </p15:clr>
        </p15:guide>
        <p15:guide id="10" orient="horz" pos="1153">
          <p15:clr>
            <a:srgbClr val="A4A3A4"/>
          </p15:clr>
        </p15:guide>
        <p15:guide id="11" orient="horz" pos="338">
          <p15:clr>
            <a:srgbClr val="A4A3A4"/>
          </p15:clr>
        </p15:guide>
        <p15:guide id="12" orient="horz" pos="200">
          <p15:clr>
            <a:srgbClr val="A4A3A4"/>
          </p15:clr>
        </p15:guide>
        <p15:guide id="13" orient="horz" pos="2013">
          <p15:clr>
            <a:srgbClr val="A4A3A4"/>
          </p15:clr>
        </p15:guide>
        <p15:guide id="14" orient="horz" pos="532">
          <p15:clr>
            <a:srgbClr val="A4A3A4"/>
          </p15:clr>
        </p15:guide>
        <p15:guide id="15" orient="horz" pos="202">
          <p15:clr>
            <a:srgbClr val="A4A3A4"/>
          </p15:clr>
        </p15:guide>
        <p15:guide id="16" pos="235">
          <p15:clr>
            <a:srgbClr val="A4A3A4"/>
          </p15:clr>
        </p15:guide>
        <p15:guide id="17" pos="26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DADA"/>
    <a:srgbClr val="D5E8D4"/>
    <a:srgbClr val="1F77B4"/>
    <a:srgbClr val="440154"/>
    <a:srgbClr val="808080"/>
    <a:srgbClr val="CCCCCC"/>
    <a:srgbClr val="006D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01" autoAdjust="0"/>
    <p:restoredTop sz="83051" autoAdjust="0"/>
  </p:normalViewPr>
  <p:slideViewPr>
    <p:cSldViewPr snapToGrid="0" snapToObjects="1">
      <p:cViewPr varScale="1">
        <p:scale>
          <a:sx n="124" d="100"/>
          <a:sy n="124" d="100"/>
        </p:scale>
        <p:origin x="1638" y="90"/>
      </p:cViewPr>
      <p:guideLst>
        <p:guide orient="horz" pos="902"/>
        <p:guide orient="horz" pos="3018"/>
        <p:guide orient="horz" pos="226"/>
        <p:guide orient="horz" pos="681"/>
        <p:guide orient="horz" pos="1277"/>
        <p:guide orient="horz" pos="1457"/>
        <p:guide orient="horz" pos="1575"/>
        <p:guide orient="horz" pos="1749"/>
        <p:guide orient="horz" pos="2480"/>
        <p:guide orient="horz" pos="1153"/>
        <p:guide orient="horz" pos="338"/>
        <p:guide orient="horz" pos="200"/>
        <p:guide orient="horz" pos="2013"/>
        <p:guide orient="horz" pos="532"/>
        <p:guide orient="horz" pos="202"/>
        <p:guide pos="235"/>
        <p:guide pos="263"/>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LAWSON" userId="e2af6955b021698d" providerId="LiveId" clId="{20C73F70-FF25-49C8-93AB-9787E81E25E5}"/>
    <pc:docChg chg="custSel modSld">
      <pc:chgData name="Daniel LAWSON" userId="e2af6955b021698d" providerId="LiveId" clId="{20C73F70-FF25-49C8-93AB-9787E81E25E5}" dt="2023-10-24T07:04:25.555" v="22" actId="478"/>
      <pc:docMkLst>
        <pc:docMk/>
      </pc:docMkLst>
      <pc:sldChg chg="delSp delAnim">
        <pc:chgData name="Daniel LAWSON" userId="e2af6955b021698d" providerId="LiveId" clId="{20C73F70-FF25-49C8-93AB-9787E81E25E5}" dt="2023-10-24T07:03:54.353" v="1" actId="478"/>
        <pc:sldMkLst>
          <pc:docMk/>
          <pc:sldMk cId="1212527785" sldId="265"/>
        </pc:sldMkLst>
        <pc:picChg chg="del">
          <ac:chgData name="Daniel LAWSON" userId="e2af6955b021698d" providerId="LiveId" clId="{20C73F70-FF25-49C8-93AB-9787E81E25E5}" dt="2023-10-24T07:03:54.353" v="1" actId="478"/>
          <ac:picMkLst>
            <pc:docMk/>
            <pc:sldMk cId="1212527785" sldId="265"/>
            <ac:picMk id="44" creationId="{0EF342BA-9334-2A33-DB85-F40F6A596E01}"/>
          </ac:picMkLst>
        </pc:picChg>
        <pc:picChg chg="del">
          <ac:chgData name="Daniel LAWSON" userId="e2af6955b021698d" providerId="LiveId" clId="{20C73F70-FF25-49C8-93AB-9787E81E25E5}" dt="2023-10-24T07:03:53.031" v="0" actId="478"/>
          <ac:picMkLst>
            <pc:docMk/>
            <pc:sldMk cId="1212527785" sldId="265"/>
            <ac:picMk id="45" creationId="{B8E75ECD-2986-3C71-A5EA-2DDD30260C08}"/>
          </ac:picMkLst>
        </pc:picChg>
      </pc:sldChg>
      <pc:sldChg chg="delSp delAnim">
        <pc:chgData name="Daniel LAWSON" userId="e2af6955b021698d" providerId="LiveId" clId="{20C73F70-FF25-49C8-93AB-9787E81E25E5}" dt="2023-10-24T07:03:56.753" v="3" actId="478"/>
        <pc:sldMkLst>
          <pc:docMk/>
          <pc:sldMk cId="3428428763" sldId="274"/>
        </pc:sldMkLst>
        <pc:picChg chg="del">
          <ac:chgData name="Daniel LAWSON" userId="e2af6955b021698d" providerId="LiveId" clId="{20C73F70-FF25-49C8-93AB-9787E81E25E5}" dt="2023-10-24T07:03:56.753" v="3" actId="478"/>
          <ac:picMkLst>
            <pc:docMk/>
            <pc:sldMk cId="3428428763" sldId="274"/>
            <ac:picMk id="28" creationId="{527180F3-97D1-C815-7293-5C928124F58B}"/>
          </ac:picMkLst>
        </pc:picChg>
        <pc:picChg chg="del">
          <ac:chgData name="Daniel LAWSON" userId="e2af6955b021698d" providerId="LiveId" clId="{20C73F70-FF25-49C8-93AB-9787E81E25E5}" dt="2023-10-24T07:03:56.078" v="2" actId="478"/>
          <ac:picMkLst>
            <pc:docMk/>
            <pc:sldMk cId="3428428763" sldId="274"/>
            <ac:picMk id="29" creationId="{92219F5D-E013-6CB5-9109-9A0B9749F5D0}"/>
          </ac:picMkLst>
        </pc:picChg>
      </pc:sldChg>
      <pc:sldChg chg="delSp delAnim">
        <pc:chgData name="Daniel LAWSON" userId="e2af6955b021698d" providerId="LiveId" clId="{20C73F70-FF25-49C8-93AB-9787E81E25E5}" dt="2023-10-24T07:03:58.627" v="5" actId="478"/>
        <pc:sldMkLst>
          <pc:docMk/>
          <pc:sldMk cId="1242929884" sldId="277"/>
        </pc:sldMkLst>
        <pc:picChg chg="del">
          <ac:chgData name="Daniel LAWSON" userId="e2af6955b021698d" providerId="LiveId" clId="{20C73F70-FF25-49C8-93AB-9787E81E25E5}" dt="2023-10-24T07:03:58.627" v="5" actId="478"/>
          <ac:picMkLst>
            <pc:docMk/>
            <pc:sldMk cId="1242929884" sldId="277"/>
            <ac:picMk id="38" creationId="{34E692E5-EFA0-95B2-6B16-538A4B70EEDE}"/>
          </ac:picMkLst>
        </pc:picChg>
        <pc:picChg chg="del">
          <ac:chgData name="Daniel LAWSON" userId="e2af6955b021698d" providerId="LiveId" clId="{20C73F70-FF25-49C8-93AB-9787E81E25E5}" dt="2023-10-24T07:03:58.117" v="4" actId="478"/>
          <ac:picMkLst>
            <pc:docMk/>
            <pc:sldMk cId="1242929884" sldId="277"/>
            <ac:picMk id="39" creationId="{CF22E478-8F8D-44BB-FBF0-BB6FDC6EA36A}"/>
          </ac:picMkLst>
        </pc:picChg>
      </pc:sldChg>
      <pc:sldChg chg="delSp delAnim">
        <pc:chgData name="Daniel LAWSON" userId="e2af6955b021698d" providerId="LiveId" clId="{20C73F70-FF25-49C8-93AB-9787E81E25E5}" dt="2023-10-24T07:04:00.597" v="7" actId="478"/>
        <pc:sldMkLst>
          <pc:docMk/>
          <pc:sldMk cId="2469831054" sldId="278"/>
        </pc:sldMkLst>
        <pc:picChg chg="del">
          <ac:chgData name="Daniel LAWSON" userId="e2af6955b021698d" providerId="LiveId" clId="{20C73F70-FF25-49C8-93AB-9787E81E25E5}" dt="2023-10-24T07:04:00.597" v="7" actId="478"/>
          <ac:picMkLst>
            <pc:docMk/>
            <pc:sldMk cId="2469831054" sldId="278"/>
            <ac:picMk id="8" creationId="{4634E23C-5CCD-30F3-3CE0-FBFAE3F268B6}"/>
          </ac:picMkLst>
        </pc:picChg>
        <pc:picChg chg="del">
          <ac:chgData name="Daniel LAWSON" userId="e2af6955b021698d" providerId="LiveId" clId="{20C73F70-FF25-49C8-93AB-9787E81E25E5}" dt="2023-10-24T07:04:00.069" v="6" actId="478"/>
          <ac:picMkLst>
            <pc:docMk/>
            <pc:sldMk cId="2469831054" sldId="278"/>
            <ac:picMk id="10" creationId="{438015E8-F3BC-BA4C-E406-F243B62B8300}"/>
          </ac:picMkLst>
        </pc:picChg>
      </pc:sldChg>
      <pc:sldChg chg="delSp delAnim">
        <pc:chgData name="Daniel LAWSON" userId="e2af6955b021698d" providerId="LiveId" clId="{20C73F70-FF25-49C8-93AB-9787E81E25E5}" dt="2023-10-24T07:04:02.821" v="9" actId="478"/>
        <pc:sldMkLst>
          <pc:docMk/>
          <pc:sldMk cId="2852845055" sldId="280"/>
        </pc:sldMkLst>
        <pc:picChg chg="del">
          <ac:chgData name="Daniel LAWSON" userId="e2af6955b021698d" providerId="LiveId" clId="{20C73F70-FF25-49C8-93AB-9787E81E25E5}" dt="2023-10-24T07:04:02.821" v="9" actId="478"/>
          <ac:picMkLst>
            <pc:docMk/>
            <pc:sldMk cId="2852845055" sldId="280"/>
            <ac:picMk id="28" creationId="{21141FEB-752D-9AAC-EA63-4C2B34E97431}"/>
          </ac:picMkLst>
        </pc:picChg>
        <pc:picChg chg="del">
          <ac:chgData name="Daniel LAWSON" userId="e2af6955b021698d" providerId="LiveId" clId="{20C73F70-FF25-49C8-93AB-9787E81E25E5}" dt="2023-10-24T07:04:02.172" v="8" actId="478"/>
          <ac:picMkLst>
            <pc:docMk/>
            <pc:sldMk cId="2852845055" sldId="280"/>
            <ac:picMk id="29" creationId="{2BD2586E-118E-32EA-34A1-704E74628BC4}"/>
          </ac:picMkLst>
        </pc:picChg>
      </pc:sldChg>
      <pc:sldChg chg="delSp delAnim">
        <pc:chgData name="Daniel LAWSON" userId="e2af6955b021698d" providerId="LiveId" clId="{20C73F70-FF25-49C8-93AB-9787E81E25E5}" dt="2023-10-24T07:04:06.532" v="12" actId="478"/>
        <pc:sldMkLst>
          <pc:docMk/>
          <pc:sldMk cId="90721502" sldId="281"/>
        </pc:sldMkLst>
        <pc:picChg chg="del">
          <ac:chgData name="Daniel LAWSON" userId="e2af6955b021698d" providerId="LiveId" clId="{20C73F70-FF25-49C8-93AB-9787E81E25E5}" dt="2023-10-24T07:04:06.532" v="12" actId="478"/>
          <ac:picMkLst>
            <pc:docMk/>
            <pc:sldMk cId="90721502" sldId="281"/>
            <ac:picMk id="18" creationId="{F9701CF7-70CC-0864-F29D-7476D273E98B}"/>
          </ac:picMkLst>
        </pc:picChg>
      </pc:sldChg>
      <pc:sldChg chg="delSp delAnim">
        <pc:chgData name="Daniel LAWSON" userId="e2af6955b021698d" providerId="LiveId" clId="{20C73F70-FF25-49C8-93AB-9787E81E25E5}" dt="2023-10-24T07:04:08.691" v="13" actId="478"/>
        <pc:sldMkLst>
          <pc:docMk/>
          <pc:sldMk cId="939730028" sldId="282"/>
        </pc:sldMkLst>
        <pc:picChg chg="del">
          <ac:chgData name="Daniel LAWSON" userId="e2af6955b021698d" providerId="LiveId" clId="{20C73F70-FF25-49C8-93AB-9787E81E25E5}" dt="2023-10-24T07:04:08.691" v="13" actId="478"/>
          <ac:picMkLst>
            <pc:docMk/>
            <pc:sldMk cId="939730028" sldId="282"/>
            <ac:picMk id="14" creationId="{5583BB4D-0DB1-F8EE-1A22-4974BE2A7ED6}"/>
          </ac:picMkLst>
        </pc:picChg>
      </pc:sldChg>
      <pc:sldChg chg="delSp delAnim">
        <pc:chgData name="Daniel LAWSON" userId="e2af6955b021698d" providerId="LiveId" clId="{20C73F70-FF25-49C8-93AB-9787E81E25E5}" dt="2023-10-24T07:04:10.341" v="14" actId="478"/>
        <pc:sldMkLst>
          <pc:docMk/>
          <pc:sldMk cId="483392254" sldId="283"/>
        </pc:sldMkLst>
        <pc:picChg chg="del">
          <ac:chgData name="Daniel LAWSON" userId="e2af6955b021698d" providerId="LiveId" clId="{20C73F70-FF25-49C8-93AB-9787E81E25E5}" dt="2023-10-24T07:04:10.341" v="14" actId="478"/>
          <ac:picMkLst>
            <pc:docMk/>
            <pc:sldMk cId="483392254" sldId="283"/>
            <ac:picMk id="25" creationId="{9344FDF7-4447-622D-F119-2EDA76D226CD}"/>
          </ac:picMkLst>
        </pc:picChg>
      </pc:sldChg>
      <pc:sldChg chg="delSp delAnim">
        <pc:chgData name="Daniel LAWSON" userId="e2af6955b021698d" providerId="LiveId" clId="{20C73F70-FF25-49C8-93AB-9787E81E25E5}" dt="2023-10-24T07:04:18.131" v="18" actId="478"/>
        <pc:sldMkLst>
          <pc:docMk/>
          <pc:sldMk cId="3812781895" sldId="284"/>
        </pc:sldMkLst>
        <pc:picChg chg="del">
          <ac:chgData name="Daniel LAWSON" userId="e2af6955b021698d" providerId="LiveId" clId="{20C73F70-FF25-49C8-93AB-9787E81E25E5}" dt="2023-10-24T07:04:18.131" v="18" actId="478"/>
          <ac:picMkLst>
            <pc:docMk/>
            <pc:sldMk cId="3812781895" sldId="284"/>
            <ac:picMk id="14" creationId="{DE292336-DC8D-934E-686C-5AE0067A2C72}"/>
          </ac:picMkLst>
        </pc:picChg>
      </pc:sldChg>
      <pc:sldChg chg="delSp delAnim">
        <pc:chgData name="Daniel LAWSON" userId="e2af6955b021698d" providerId="LiveId" clId="{20C73F70-FF25-49C8-93AB-9787E81E25E5}" dt="2023-10-24T07:04:20.020" v="19" actId="478"/>
        <pc:sldMkLst>
          <pc:docMk/>
          <pc:sldMk cId="793725022" sldId="285"/>
        </pc:sldMkLst>
        <pc:picChg chg="del">
          <ac:chgData name="Daniel LAWSON" userId="e2af6955b021698d" providerId="LiveId" clId="{20C73F70-FF25-49C8-93AB-9787E81E25E5}" dt="2023-10-24T07:04:20.020" v="19" actId="478"/>
          <ac:picMkLst>
            <pc:docMk/>
            <pc:sldMk cId="793725022" sldId="285"/>
            <ac:picMk id="5" creationId="{8E68C981-01F8-9BC1-5D70-3029FD76ED01}"/>
          </ac:picMkLst>
        </pc:picChg>
      </pc:sldChg>
      <pc:sldChg chg="delSp delAnim">
        <pc:chgData name="Daniel LAWSON" userId="e2af6955b021698d" providerId="LiveId" clId="{20C73F70-FF25-49C8-93AB-9787E81E25E5}" dt="2023-10-24T07:04:13.620" v="16" actId="478"/>
        <pc:sldMkLst>
          <pc:docMk/>
          <pc:sldMk cId="3639962359" sldId="286"/>
        </pc:sldMkLst>
        <pc:picChg chg="del">
          <ac:chgData name="Daniel LAWSON" userId="e2af6955b021698d" providerId="LiveId" clId="{20C73F70-FF25-49C8-93AB-9787E81E25E5}" dt="2023-10-24T07:04:13.620" v="16" actId="478"/>
          <ac:picMkLst>
            <pc:docMk/>
            <pc:sldMk cId="3639962359" sldId="286"/>
            <ac:picMk id="10" creationId="{D7E9F9E3-F349-90EC-AD87-7733445FD7AC}"/>
          </ac:picMkLst>
        </pc:picChg>
      </pc:sldChg>
      <pc:sldChg chg="delSp delAnim">
        <pc:chgData name="Daniel LAWSON" userId="e2af6955b021698d" providerId="LiveId" clId="{20C73F70-FF25-49C8-93AB-9787E81E25E5}" dt="2023-10-24T07:04:23.380" v="21" actId="478"/>
        <pc:sldMkLst>
          <pc:docMk/>
          <pc:sldMk cId="4288637937" sldId="287"/>
        </pc:sldMkLst>
        <pc:picChg chg="del">
          <ac:chgData name="Daniel LAWSON" userId="e2af6955b021698d" providerId="LiveId" clId="{20C73F70-FF25-49C8-93AB-9787E81E25E5}" dt="2023-10-24T07:04:23.380" v="21" actId="478"/>
          <ac:picMkLst>
            <pc:docMk/>
            <pc:sldMk cId="4288637937" sldId="287"/>
            <ac:picMk id="21" creationId="{0239555A-9D7A-2A42-B85E-4D4A8D875585}"/>
          </ac:picMkLst>
        </pc:picChg>
      </pc:sldChg>
      <pc:sldChg chg="delSp delAnim">
        <pc:chgData name="Daniel LAWSON" userId="e2af6955b021698d" providerId="LiveId" clId="{20C73F70-FF25-49C8-93AB-9787E81E25E5}" dt="2023-10-24T07:04:25.555" v="22" actId="478"/>
        <pc:sldMkLst>
          <pc:docMk/>
          <pc:sldMk cId="366391690" sldId="289"/>
        </pc:sldMkLst>
        <pc:picChg chg="del">
          <ac:chgData name="Daniel LAWSON" userId="e2af6955b021698d" providerId="LiveId" clId="{20C73F70-FF25-49C8-93AB-9787E81E25E5}" dt="2023-10-24T07:04:25.555" v="22" actId="478"/>
          <ac:picMkLst>
            <pc:docMk/>
            <pc:sldMk cId="366391690" sldId="289"/>
            <ac:picMk id="13" creationId="{BFA585F5-9D7D-16B1-AEB5-2E1BA9FFB841}"/>
          </ac:picMkLst>
        </pc:picChg>
      </pc:sldChg>
      <pc:sldChg chg="delSp delAnim">
        <pc:chgData name="Daniel LAWSON" userId="e2af6955b021698d" providerId="LiveId" clId="{20C73F70-FF25-49C8-93AB-9787E81E25E5}" dt="2023-10-24T07:04:12.006" v="15" actId="478"/>
        <pc:sldMkLst>
          <pc:docMk/>
          <pc:sldMk cId="1966473055" sldId="298"/>
        </pc:sldMkLst>
        <pc:picChg chg="del">
          <ac:chgData name="Daniel LAWSON" userId="e2af6955b021698d" providerId="LiveId" clId="{20C73F70-FF25-49C8-93AB-9787E81E25E5}" dt="2023-10-24T07:04:12.006" v="15" actId="478"/>
          <ac:picMkLst>
            <pc:docMk/>
            <pc:sldMk cId="1966473055" sldId="298"/>
            <ac:picMk id="15" creationId="{C138D5A8-C006-D816-DBC1-2DA126EDEE26}"/>
          </ac:picMkLst>
        </pc:picChg>
      </pc:sldChg>
      <pc:sldChg chg="delSp delAnim">
        <pc:chgData name="Daniel LAWSON" userId="e2af6955b021698d" providerId="LiveId" clId="{20C73F70-FF25-49C8-93AB-9787E81E25E5}" dt="2023-10-24T07:04:16.144" v="17" actId="478"/>
        <pc:sldMkLst>
          <pc:docMk/>
          <pc:sldMk cId="4125896927" sldId="299"/>
        </pc:sldMkLst>
        <pc:picChg chg="del">
          <ac:chgData name="Daniel LAWSON" userId="e2af6955b021698d" providerId="LiveId" clId="{20C73F70-FF25-49C8-93AB-9787E81E25E5}" dt="2023-10-24T07:04:16.144" v="17" actId="478"/>
          <ac:picMkLst>
            <pc:docMk/>
            <pc:sldMk cId="4125896927" sldId="299"/>
            <ac:picMk id="14" creationId="{3D9EC43C-540C-E67D-96D4-6E47F10E495D}"/>
          </ac:picMkLst>
        </pc:picChg>
      </pc:sldChg>
      <pc:sldChg chg="delSp delAnim">
        <pc:chgData name="Daniel LAWSON" userId="e2af6955b021698d" providerId="LiveId" clId="{20C73F70-FF25-49C8-93AB-9787E81E25E5}" dt="2023-10-24T07:04:21.823" v="20" actId="478"/>
        <pc:sldMkLst>
          <pc:docMk/>
          <pc:sldMk cId="1012790748" sldId="301"/>
        </pc:sldMkLst>
        <pc:picChg chg="del">
          <ac:chgData name="Daniel LAWSON" userId="e2af6955b021698d" providerId="LiveId" clId="{20C73F70-FF25-49C8-93AB-9787E81E25E5}" dt="2023-10-24T07:04:21.823" v="20" actId="478"/>
          <ac:picMkLst>
            <pc:docMk/>
            <pc:sldMk cId="1012790748" sldId="301"/>
            <ac:picMk id="6" creationId="{43208284-DEE3-6505-B331-C4CA46D04097}"/>
          </ac:picMkLst>
        </pc:picChg>
      </pc:sldChg>
      <pc:sldChg chg="delSp delAnim">
        <pc:chgData name="Daniel LAWSON" userId="e2af6955b021698d" providerId="LiveId" clId="{20C73F70-FF25-49C8-93AB-9787E81E25E5}" dt="2023-10-24T07:04:04.853" v="11" actId="478"/>
        <pc:sldMkLst>
          <pc:docMk/>
          <pc:sldMk cId="3442871571" sldId="304"/>
        </pc:sldMkLst>
        <pc:picChg chg="del">
          <ac:chgData name="Daniel LAWSON" userId="e2af6955b021698d" providerId="LiveId" clId="{20C73F70-FF25-49C8-93AB-9787E81E25E5}" dt="2023-10-24T07:04:04.853" v="11" actId="478"/>
          <ac:picMkLst>
            <pc:docMk/>
            <pc:sldMk cId="3442871571" sldId="304"/>
            <ac:picMk id="50" creationId="{281B10FF-B3A6-4A9E-2DDC-4AECE003028E}"/>
          </ac:picMkLst>
        </pc:picChg>
        <pc:picChg chg="del">
          <ac:chgData name="Daniel LAWSON" userId="e2af6955b021698d" providerId="LiveId" clId="{20C73F70-FF25-49C8-93AB-9787E81E25E5}" dt="2023-10-24T07:04:04.372" v="10" actId="478"/>
          <ac:picMkLst>
            <pc:docMk/>
            <pc:sldMk cId="3442871571" sldId="304"/>
            <ac:picMk id="51" creationId="{402C2022-207F-C6D5-222E-1574396F66E3}"/>
          </ac:picMkLst>
        </pc:picChg>
      </pc:sldChg>
    </pc:docChg>
  </pc:docChgLst>
  <pc:docChgLst>
    <pc:chgData name="Daniel LAWSON" userId="e2af6955b021698d" providerId="LiveId" clId="{12A33A8A-A3D5-47C7-9544-3859DD62B2E8}"/>
    <pc:docChg chg="undo custSel addSld delSld modSld sldOrd delMainMaster modMainMaster">
      <pc:chgData name="Daniel LAWSON" userId="e2af6955b021698d" providerId="LiveId" clId="{12A33A8A-A3D5-47C7-9544-3859DD62B2E8}" dt="2023-10-11T08:36:48.609" v="5340" actId="20577"/>
      <pc:docMkLst>
        <pc:docMk/>
      </pc:docMkLst>
      <pc:sldChg chg="addSp delSp modSp mod modTransition delAnim modAnim modNotesTx">
        <pc:chgData name="Daniel LAWSON" userId="e2af6955b021698d" providerId="LiveId" clId="{12A33A8A-A3D5-47C7-9544-3859DD62B2E8}" dt="2023-10-11T08:34:35.982" v="5320"/>
        <pc:sldMkLst>
          <pc:docMk/>
          <pc:sldMk cId="1212527785" sldId="265"/>
        </pc:sldMkLst>
        <pc:spChg chg="mod">
          <ac:chgData name="Daniel LAWSON" userId="e2af6955b021698d" providerId="LiveId" clId="{12A33A8A-A3D5-47C7-9544-3859DD62B2E8}" dt="2023-10-07T05:09:02.165" v="2"/>
          <ac:spMkLst>
            <pc:docMk/>
            <pc:sldMk cId="1212527785" sldId="265"/>
            <ac:spMk id="2" creationId="{00000000-0000-0000-0000-000000000000}"/>
          </ac:spMkLst>
        </pc:spChg>
        <pc:spChg chg="mod">
          <ac:chgData name="Daniel LAWSON" userId="e2af6955b021698d" providerId="LiveId" clId="{12A33A8A-A3D5-47C7-9544-3859DD62B2E8}" dt="2023-10-07T05:35:40.772" v="55" actId="404"/>
          <ac:spMkLst>
            <pc:docMk/>
            <pc:sldMk cId="1212527785" sldId="265"/>
            <ac:spMk id="3" creationId="{00000000-0000-0000-0000-000000000000}"/>
          </ac:spMkLst>
        </pc:spChg>
        <pc:spChg chg="add mod">
          <ac:chgData name="Daniel LAWSON" userId="e2af6955b021698d" providerId="LiveId" clId="{12A33A8A-A3D5-47C7-9544-3859DD62B2E8}" dt="2023-10-07T05:35:54.959" v="57" actId="1076"/>
          <ac:spMkLst>
            <pc:docMk/>
            <pc:sldMk cId="1212527785" sldId="265"/>
            <ac:spMk id="4" creationId="{247695CC-D45A-D5D6-F5A1-A16A85A29C13}"/>
          </ac:spMkLst>
        </pc:spChg>
        <pc:picChg chg="add del mod">
          <ac:chgData name="Daniel LAWSON" userId="e2af6955b021698d" providerId="LiveId" clId="{12A33A8A-A3D5-47C7-9544-3859DD62B2E8}" dt="2023-10-11T06:02:04.372" v="5064"/>
          <ac:picMkLst>
            <pc:docMk/>
            <pc:sldMk cId="1212527785" sldId="265"/>
            <ac:picMk id="5" creationId="{DF0D7B34-B5EB-35BF-0A43-7E72F3D315B5}"/>
          </ac:picMkLst>
        </pc:picChg>
        <pc:picChg chg="add del mod">
          <ac:chgData name="Daniel LAWSON" userId="e2af6955b021698d" providerId="LiveId" clId="{12A33A8A-A3D5-47C7-9544-3859DD62B2E8}" dt="2023-10-10T09:52:33" v="4248" actId="478"/>
          <ac:picMkLst>
            <pc:docMk/>
            <pc:sldMk cId="1212527785" sldId="265"/>
            <ac:picMk id="6" creationId="{0AC02769-65B7-DD23-9C42-DDACCE9A86FB}"/>
          </ac:picMkLst>
        </pc:picChg>
        <pc:picChg chg="add del mod">
          <ac:chgData name="Daniel LAWSON" userId="e2af6955b021698d" providerId="LiveId" clId="{12A33A8A-A3D5-47C7-9544-3859DD62B2E8}" dt="2023-10-10T09:52:32.168" v="4247" actId="478"/>
          <ac:picMkLst>
            <pc:docMk/>
            <pc:sldMk cId="1212527785" sldId="265"/>
            <ac:picMk id="7" creationId="{FCDCC5E8-F350-4711-3F74-6432F5C77DC5}"/>
          </ac:picMkLst>
        </pc:picChg>
        <pc:picChg chg="add del mod">
          <ac:chgData name="Daniel LAWSON" userId="e2af6955b021698d" providerId="LiveId" clId="{12A33A8A-A3D5-47C7-9544-3859DD62B2E8}" dt="2023-10-10T09:52:31.768" v="4246" actId="478"/>
          <ac:picMkLst>
            <pc:docMk/>
            <pc:sldMk cId="1212527785" sldId="265"/>
            <ac:picMk id="8" creationId="{9B6D5B02-4694-8964-57C2-F7CDE9269D19}"/>
          </ac:picMkLst>
        </pc:picChg>
        <pc:picChg chg="add del mod">
          <ac:chgData name="Daniel LAWSON" userId="e2af6955b021698d" providerId="LiveId" clId="{12A33A8A-A3D5-47C7-9544-3859DD62B2E8}" dt="2023-10-10T09:55:08.634" v="4302" actId="34818"/>
          <ac:picMkLst>
            <pc:docMk/>
            <pc:sldMk cId="1212527785" sldId="265"/>
            <ac:picMk id="11" creationId="{0FBDDB59-2662-7A73-3405-E93282285001}"/>
          </ac:picMkLst>
        </pc:picChg>
        <pc:picChg chg="add del mod ord">
          <ac:chgData name="Daniel LAWSON" userId="e2af6955b021698d" providerId="LiveId" clId="{12A33A8A-A3D5-47C7-9544-3859DD62B2E8}" dt="2023-10-11T06:02:20.551" v="5065"/>
          <ac:picMkLst>
            <pc:docMk/>
            <pc:sldMk cId="1212527785" sldId="265"/>
            <ac:picMk id="11" creationId="{365C4FC2-0503-3898-D0B5-D40CC1CCA3CF}"/>
          </ac:picMkLst>
        </pc:picChg>
        <pc:picChg chg="add del mod">
          <ac:chgData name="Daniel LAWSON" userId="e2af6955b021698d" providerId="LiveId" clId="{12A33A8A-A3D5-47C7-9544-3859DD62B2E8}" dt="2023-10-11T05:29:19.476" v="5055"/>
          <ac:picMkLst>
            <pc:docMk/>
            <pc:sldMk cId="1212527785" sldId="265"/>
            <ac:picMk id="12" creationId="{E7B96427-462D-7854-8768-E3B2D4F85605}"/>
          </ac:picMkLst>
        </pc:picChg>
        <pc:picChg chg="add del mod">
          <ac:chgData name="Daniel LAWSON" userId="e2af6955b021698d" providerId="LiveId" clId="{12A33A8A-A3D5-47C7-9544-3859DD62B2E8}" dt="2023-10-11T06:04:19.873" v="5068"/>
          <ac:picMkLst>
            <pc:docMk/>
            <pc:sldMk cId="1212527785" sldId="265"/>
            <ac:picMk id="13" creationId="{2377EF4D-1186-6585-47CD-11BE31B57BDD}"/>
          </ac:picMkLst>
        </pc:picChg>
        <pc:picChg chg="add del mod ord">
          <ac:chgData name="Daniel LAWSON" userId="e2af6955b021698d" providerId="LiveId" clId="{12A33A8A-A3D5-47C7-9544-3859DD62B2E8}" dt="2023-10-11T06:04:24.952" v="5069"/>
          <ac:picMkLst>
            <pc:docMk/>
            <pc:sldMk cId="1212527785" sldId="265"/>
            <ac:picMk id="17" creationId="{73A5AFA3-71A7-1C22-64DC-36FFD9162D71}"/>
          </ac:picMkLst>
        </pc:picChg>
        <pc:picChg chg="add del mod">
          <ac:chgData name="Daniel LAWSON" userId="e2af6955b021698d" providerId="LiveId" clId="{12A33A8A-A3D5-47C7-9544-3859DD62B2E8}" dt="2023-10-11T06:06:11.476" v="5072"/>
          <ac:picMkLst>
            <pc:docMk/>
            <pc:sldMk cId="1212527785" sldId="265"/>
            <ac:picMk id="18" creationId="{6A9A5243-AC41-74A3-1D4F-13EDED690C9C}"/>
          </ac:picMkLst>
        </pc:picChg>
        <pc:picChg chg="add del mod ord">
          <ac:chgData name="Daniel LAWSON" userId="e2af6955b021698d" providerId="LiveId" clId="{12A33A8A-A3D5-47C7-9544-3859DD62B2E8}" dt="2023-10-11T06:06:25.926" v="5073"/>
          <ac:picMkLst>
            <pc:docMk/>
            <pc:sldMk cId="1212527785" sldId="265"/>
            <ac:picMk id="22" creationId="{BD7BA616-6C64-4402-6A1F-4258B30FB562}"/>
          </ac:picMkLst>
        </pc:picChg>
        <pc:picChg chg="add del mod">
          <ac:chgData name="Daniel LAWSON" userId="e2af6955b021698d" providerId="LiveId" clId="{12A33A8A-A3D5-47C7-9544-3859DD62B2E8}" dt="2023-10-11T06:07:57.670" v="5087" actId="478"/>
          <ac:picMkLst>
            <pc:docMk/>
            <pc:sldMk cId="1212527785" sldId="265"/>
            <ac:picMk id="23" creationId="{A1E2BABD-CFE2-7218-D97E-1F412771919A}"/>
          </ac:picMkLst>
        </pc:picChg>
        <pc:picChg chg="add del mod">
          <ac:chgData name="Daniel LAWSON" userId="e2af6955b021698d" providerId="LiveId" clId="{12A33A8A-A3D5-47C7-9544-3859DD62B2E8}" dt="2023-10-11T07:38:03.373" v="5152"/>
          <ac:picMkLst>
            <pc:docMk/>
            <pc:sldMk cId="1212527785" sldId="265"/>
            <ac:picMk id="28" creationId="{3572B278-B850-43CB-8E73-7A606E8A8C2E}"/>
          </ac:picMkLst>
        </pc:picChg>
        <pc:picChg chg="add del mod">
          <ac:chgData name="Daniel LAWSON" userId="e2af6955b021698d" providerId="LiveId" clId="{12A33A8A-A3D5-47C7-9544-3859DD62B2E8}" dt="2023-10-11T07:38:03.373" v="5152"/>
          <ac:picMkLst>
            <pc:docMk/>
            <pc:sldMk cId="1212527785" sldId="265"/>
            <ac:picMk id="29" creationId="{2422AA55-4339-9AEC-C3B4-414270EA328C}"/>
          </ac:picMkLst>
        </pc:picChg>
        <pc:picChg chg="add del mod">
          <ac:chgData name="Daniel LAWSON" userId="e2af6955b021698d" providerId="LiveId" clId="{12A33A8A-A3D5-47C7-9544-3859DD62B2E8}" dt="2023-10-11T08:34:20.255" v="5319"/>
          <ac:picMkLst>
            <pc:docMk/>
            <pc:sldMk cId="1212527785" sldId="265"/>
            <ac:picMk id="30" creationId="{E6F1FCE2-8391-A3FB-B391-ED14A2EE67CC}"/>
          </ac:picMkLst>
        </pc:picChg>
        <pc:picChg chg="add del mod">
          <ac:chgData name="Daniel LAWSON" userId="e2af6955b021698d" providerId="LiveId" clId="{12A33A8A-A3D5-47C7-9544-3859DD62B2E8}" dt="2023-10-11T08:34:20.255" v="5319"/>
          <ac:picMkLst>
            <pc:docMk/>
            <pc:sldMk cId="1212527785" sldId="265"/>
            <ac:picMk id="31" creationId="{CAAF92B6-E29D-78F0-E8EB-D95F58D28DB2}"/>
          </ac:picMkLst>
        </pc:picChg>
        <pc:picChg chg="add del mod ord">
          <ac:chgData name="Daniel LAWSON" userId="e2af6955b021698d" providerId="LiveId" clId="{12A33A8A-A3D5-47C7-9544-3859DD62B2E8}" dt="2023-10-11T08:34:35.982" v="5320"/>
          <ac:picMkLst>
            <pc:docMk/>
            <pc:sldMk cId="1212527785" sldId="265"/>
            <ac:picMk id="42" creationId="{85E8C451-243A-DE4E-9051-A22592E1676D}"/>
          </ac:picMkLst>
        </pc:picChg>
        <pc:picChg chg="add del mod ord">
          <ac:chgData name="Daniel LAWSON" userId="e2af6955b021698d" providerId="LiveId" clId="{12A33A8A-A3D5-47C7-9544-3859DD62B2E8}" dt="2023-10-11T08:34:35.982" v="5320"/>
          <ac:picMkLst>
            <pc:docMk/>
            <pc:sldMk cId="1212527785" sldId="265"/>
            <ac:picMk id="43" creationId="{0A3739AE-4C2F-9B37-F524-28036B0C390C}"/>
          </ac:picMkLst>
        </pc:picChg>
        <pc:picChg chg="add mod">
          <ac:chgData name="Daniel LAWSON" userId="e2af6955b021698d" providerId="LiveId" clId="{12A33A8A-A3D5-47C7-9544-3859DD62B2E8}" dt="2023-10-11T08:34:35.982" v="5320"/>
          <ac:picMkLst>
            <pc:docMk/>
            <pc:sldMk cId="1212527785" sldId="265"/>
            <ac:picMk id="44" creationId="{0EF342BA-9334-2A33-DB85-F40F6A596E01}"/>
          </ac:picMkLst>
        </pc:picChg>
        <pc:picChg chg="add mod">
          <ac:chgData name="Daniel LAWSON" userId="e2af6955b021698d" providerId="LiveId" clId="{12A33A8A-A3D5-47C7-9544-3859DD62B2E8}" dt="2023-10-11T08:34:35.982" v="5320"/>
          <ac:picMkLst>
            <pc:docMk/>
            <pc:sldMk cId="1212527785" sldId="265"/>
            <ac:picMk id="45" creationId="{B8E75ECD-2986-3C71-A5EA-2DDD30260C08}"/>
          </ac:picMkLst>
        </pc:picChg>
      </pc:sldChg>
      <pc:sldChg chg="del">
        <pc:chgData name="Daniel LAWSON" userId="e2af6955b021698d" providerId="LiveId" clId="{12A33A8A-A3D5-47C7-9544-3859DD62B2E8}" dt="2023-10-07T05:25:31.407" v="52" actId="47"/>
        <pc:sldMkLst>
          <pc:docMk/>
          <pc:sldMk cId="730516687" sldId="266"/>
        </pc:sldMkLst>
      </pc:sldChg>
      <pc:sldChg chg="del">
        <pc:chgData name="Daniel LAWSON" userId="e2af6955b021698d" providerId="LiveId" clId="{12A33A8A-A3D5-47C7-9544-3859DD62B2E8}" dt="2023-10-07T05:25:32.201" v="53" actId="47"/>
        <pc:sldMkLst>
          <pc:docMk/>
          <pc:sldMk cId="3460715404" sldId="267"/>
        </pc:sldMkLst>
      </pc:sldChg>
      <pc:sldChg chg="del">
        <pc:chgData name="Daniel LAWSON" userId="e2af6955b021698d" providerId="LiveId" clId="{12A33A8A-A3D5-47C7-9544-3859DD62B2E8}" dt="2023-10-09T08:48:23.467" v="3253" actId="47"/>
        <pc:sldMkLst>
          <pc:docMk/>
          <pc:sldMk cId="1905661644" sldId="268"/>
        </pc:sldMkLst>
      </pc:sldChg>
      <pc:sldChg chg="del">
        <pc:chgData name="Daniel LAWSON" userId="e2af6955b021698d" providerId="LiveId" clId="{12A33A8A-A3D5-47C7-9544-3859DD62B2E8}" dt="2023-10-09T08:48:24.166" v="3254" actId="47"/>
        <pc:sldMkLst>
          <pc:docMk/>
          <pc:sldMk cId="1085471169" sldId="269"/>
        </pc:sldMkLst>
      </pc:sldChg>
      <pc:sldChg chg="addSp delSp modSp mod modTransition delAnim modAnim modNotesTx">
        <pc:chgData name="Daniel LAWSON" userId="e2af6955b021698d" providerId="LiveId" clId="{12A33A8A-A3D5-47C7-9544-3859DD62B2E8}" dt="2023-10-11T07:39:57.391" v="5157"/>
        <pc:sldMkLst>
          <pc:docMk/>
          <pc:sldMk cId="3428428763" sldId="274"/>
        </pc:sldMkLst>
        <pc:spChg chg="del">
          <ac:chgData name="Daniel LAWSON" userId="e2af6955b021698d" providerId="LiveId" clId="{12A33A8A-A3D5-47C7-9544-3859DD62B2E8}" dt="2023-10-07T05:40:17.526" v="88"/>
          <ac:spMkLst>
            <pc:docMk/>
            <pc:sldMk cId="3428428763" sldId="274"/>
            <ac:spMk id="3" creationId="{00000000-0000-0000-0000-000000000000}"/>
          </ac:spMkLst>
        </pc:spChg>
        <pc:spChg chg="add mod">
          <ac:chgData name="Daniel LAWSON" userId="e2af6955b021698d" providerId="LiveId" clId="{12A33A8A-A3D5-47C7-9544-3859DD62B2E8}" dt="2023-10-11T05:16:13.686" v="4940" actId="113"/>
          <ac:spMkLst>
            <pc:docMk/>
            <pc:sldMk cId="3428428763" sldId="274"/>
            <ac:spMk id="3" creationId="{705E6B29-5FA9-37D6-2BF8-54D88F553D62}"/>
          </ac:spMkLst>
        </pc:spChg>
        <pc:spChg chg="mod">
          <ac:chgData name="Daniel LAWSON" userId="e2af6955b021698d" providerId="LiveId" clId="{12A33A8A-A3D5-47C7-9544-3859DD62B2E8}" dt="2023-10-07T05:40:13.367" v="87" actId="20577"/>
          <ac:spMkLst>
            <pc:docMk/>
            <pc:sldMk cId="3428428763" sldId="274"/>
            <ac:spMk id="4" creationId="{00000000-0000-0000-0000-000000000000}"/>
          </ac:spMkLst>
        </pc:spChg>
        <pc:spChg chg="add mod">
          <ac:chgData name="Daniel LAWSON" userId="e2af6955b021698d" providerId="LiveId" clId="{12A33A8A-A3D5-47C7-9544-3859DD62B2E8}" dt="2023-10-11T05:16:21.956" v="4941" actId="113"/>
          <ac:spMkLst>
            <pc:docMk/>
            <pc:sldMk cId="3428428763" sldId="274"/>
            <ac:spMk id="5" creationId="{25366242-DE26-8161-2050-46D38D21EAB7}"/>
          </ac:spMkLst>
        </pc:spChg>
        <pc:spChg chg="add del mod">
          <ac:chgData name="Daniel LAWSON" userId="e2af6955b021698d" providerId="LiveId" clId="{12A33A8A-A3D5-47C7-9544-3859DD62B2E8}" dt="2023-10-09T08:32:13.756" v="2379" actId="478"/>
          <ac:spMkLst>
            <pc:docMk/>
            <pc:sldMk cId="3428428763" sldId="274"/>
            <ac:spMk id="6" creationId="{2CE603A8-F271-D207-5729-D154FFABC93E}"/>
          </ac:spMkLst>
        </pc:spChg>
        <pc:spChg chg="add mod">
          <ac:chgData name="Daniel LAWSON" userId="e2af6955b021698d" providerId="LiveId" clId="{12A33A8A-A3D5-47C7-9544-3859DD62B2E8}" dt="2023-10-09T23:08:17.419" v="3277" actId="20577"/>
          <ac:spMkLst>
            <pc:docMk/>
            <pc:sldMk cId="3428428763" sldId="274"/>
            <ac:spMk id="6" creationId="{8347EF25-2E38-7EC2-D122-58233DF5EC27}"/>
          </ac:spMkLst>
        </pc:spChg>
        <pc:picChg chg="add mod modCrop">
          <ac:chgData name="Daniel LAWSON" userId="e2af6955b021698d" providerId="LiveId" clId="{12A33A8A-A3D5-47C7-9544-3859DD62B2E8}" dt="2023-10-09T08:31:14.275" v="2348" actId="732"/>
          <ac:picMkLst>
            <pc:docMk/>
            <pc:sldMk cId="3428428763" sldId="274"/>
            <ac:picMk id="2" creationId="{B798CC3C-0779-602C-C364-B542AB92CFD1}"/>
          </ac:picMkLst>
        </pc:picChg>
        <pc:picChg chg="add del mod">
          <ac:chgData name="Daniel LAWSON" userId="e2af6955b021698d" providerId="LiveId" clId="{12A33A8A-A3D5-47C7-9544-3859DD62B2E8}" dt="2023-10-11T06:07:58.955" v="5088" actId="478"/>
          <ac:picMkLst>
            <pc:docMk/>
            <pc:sldMk cId="3428428763" sldId="274"/>
            <ac:picMk id="7" creationId="{1D6C8B62-A276-4120-8CAF-53581EF0261A}"/>
          </ac:picMkLst>
        </pc:picChg>
        <pc:picChg chg="add del mod">
          <ac:chgData name="Daniel LAWSON" userId="e2af6955b021698d" providerId="LiveId" clId="{12A33A8A-A3D5-47C7-9544-3859DD62B2E8}" dt="2023-10-10T09:50:41.146" v="4234" actId="478"/>
          <ac:picMkLst>
            <pc:docMk/>
            <pc:sldMk cId="3428428763" sldId="274"/>
            <ac:picMk id="8" creationId="{13E0C275-1AB4-E21E-D72A-E2F6E8C634F0}"/>
          </ac:picMkLst>
        </pc:picChg>
        <pc:picChg chg="add del mod">
          <ac:chgData name="Daniel LAWSON" userId="e2af6955b021698d" providerId="LiveId" clId="{12A33A8A-A3D5-47C7-9544-3859DD62B2E8}" dt="2023-10-10T09:52:29.240" v="4245" actId="478"/>
          <ac:picMkLst>
            <pc:docMk/>
            <pc:sldMk cId="3428428763" sldId="274"/>
            <ac:picMk id="9" creationId="{56C11B86-3BB9-361D-CA2F-BE72F46F2BF4}"/>
          </ac:picMkLst>
        </pc:picChg>
        <pc:picChg chg="add del mod">
          <ac:chgData name="Daniel LAWSON" userId="e2af6955b021698d" providerId="LiveId" clId="{12A33A8A-A3D5-47C7-9544-3859DD62B2E8}" dt="2023-10-11T06:10:44.419" v="5108" actId="478"/>
          <ac:picMkLst>
            <pc:docMk/>
            <pc:sldMk cId="3428428763" sldId="274"/>
            <ac:picMk id="12" creationId="{7CA5CF75-A86D-20C3-C84C-1E35172DB48F}"/>
          </ac:picMkLst>
        </pc:picChg>
        <pc:picChg chg="add del mod">
          <ac:chgData name="Daniel LAWSON" userId="e2af6955b021698d" providerId="LiveId" clId="{12A33A8A-A3D5-47C7-9544-3859DD62B2E8}" dt="2023-10-10T09:55:08.634" v="4302" actId="34818"/>
          <ac:picMkLst>
            <pc:docMk/>
            <pc:sldMk cId="3428428763" sldId="274"/>
            <ac:picMk id="12" creationId="{99055515-F72F-2F0B-A0EF-B522FDCE5E05}"/>
          </ac:picMkLst>
        </pc:picChg>
        <pc:picChg chg="add del mod">
          <ac:chgData name="Daniel LAWSON" userId="e2af6955b021698d" providerId="LiveId" clId="{12A33A8A-A3D5-47C7-9544-3859DD62B2E8}" dt="2023-10-11T05:26:22.754" v="5054"/>
          <ac:picMkLst>
            <pc:docMk/>
            <pc:sldMk cId="3428428763" sldId="274"/>
            <ac:picMk id="13" creationId="{47D97008-7665-8799-8913-EC06386349F8}"/>
          </ac:picMkLst>
        </pc:picChg>
        <pc:picChg chg="add del mod">
          <ac:chgData name="Daniel LAWSON" userId="e2af6955b021698d" providerId="LiveId" clId="{12A33A8A-A3D5-47C7-9544-3859DD62B2E8}" dt="2023-10-11T07:35:48.883" v="5148"/>
          <ac:picMkLst>
            <pc:docMk/>
            <pc:sldMk cId="3428428763" sldId="274"/>
            <ac:picMk id="14" creationId="{CB328DF7-995B-6AD7-EF12-EC2B39672952}"/>
          </ac:picMkLst>
        </pc:picChg>
        <pc:picChg chg="add del mod">
          <ac:chgData name="Daniel LAWSON" userId="e2af6955b021698d" providerId="LiveId" clId="{12A33A8A-A3D5-47C7-9544-3859DD62B2E8}" dt="2023-10-11T07:35:48.883" v="5148"/>
          <ac:picMkLst>
            <pc:docMk/>
            <pc:sldMk cId="3428428763" sldId="274"/>
            <ac:picMk id="15" creationId="{6AD8BFBC-9A9F-08E6-C3BD-D70D1153FCA4}"/>
          </ac:picMkLst>
        </pc:picChg>
        <pc:picChg chg="add del mod">
          <ac:chgData name="Daniel LAWSON" userId="e2af6955b021698d" providerId="LiveId" clId="{12A33A8A-A3D5-47C7-9544-3859DD62B2E8}" dt="2023-10-11T07:39:31.571" v="5156"/>
          <ac:picMkLst>
            <pc:docMk/>
            <pc:sldMk cId="3428428763" sldId="274"/>
            <ac:picMk id="16" creationId="{52910280-FF79-74EE-C7CB-DA5C030F3E72}"/>
          </ac:picMkLst>
        </pc:picChg>
        <pc:picChg chg="add del mod">
          <ac:chgData name="Daniel LAWSON" userId="e2af6955b021698d" providerId="LiveId" clId="{12A33A8A-A3D5-47C7-9544-3859DD62B2E8}" dt="2023-10-11T07:39:31.571" v="5156"/>
          <ac:picMkLst>
            <pc:docMk/>
            <pc:sldMk cId="3428428763" sldId="274"/>
            <ac:picMk id="17" creationId="{9B16E314-43CF-0EEB-9EC0-B63888C837FF}"/>
          </ac:picMkLst>
        </pc:picChg>
        <pc:picChg chg="add del mod ord">
          <ac:chgData name="Daniel LAWSON" userId="e2af6955b021698d" providerId="LiveId" clId="{12A33A8A-A3D5-47C7-9544-3859DD62B2E8}" dt="2023-10-11T07:39:57.391" v="5157"/>
          <ac:picMkLst>
            <pc:docMk/>
            <pc:sldMk cId="3428428763" sldId="274"/>
            <ac:picMk id="26" creationId="{F8B2F1AD-DB34-3563-7C23-8BAABE09B66A}"/>
          </ac:picMkLst>
        </pc:picChg>
        <pc:picChg chg="add del mod ord">
          <ac:chgData name="Daniel LAWSON" userId="e2af6955b021698d" providerId="LiveId" clId="{12A33A8A-A3D5-47C7-9544-3859DD62B2E8}" dt="2023-10-11T07:39:57.391" v="5157"/>
          <ac:picMkLst>
            <pc:docMk/>
            <pc:sldMk cId="3428428763" sldId="274"/>
            <ac:picMk id="27" creationId="{3819AF43-FEA5-1FCA-5BE4-78A9119BAE86}"/>
          </ac:picMkLst>
        </pc:picChg>
        <pc:picChg chg="add mod">
          <ac:chgData name="Daniel LAWSON" userId="e2af6955b021698d" providerId="LiveId" clId="{12A33A8A-A3D5-47C7-9544-3859DD62B2E8}" dt="2023-10-11T07:39:57.391" v="5157"/>
          <ac:picMkLst>
            <pc:docMk/>
            <pc:sldMk cId="3428428763" sldId="274"/>
            <ac:picMk id="28" creationId="{527180F3-97D1-C815-7293-5C928124F58B}"/>
          </ac:picMkLst>
        </pc:picChg>
        <pc:picChg chg="add mod">
          <ac:chgData name="Daniel LAWSON" userId="e2af6955b021698d" providerId="LiveId" clId="{12A33A8A-A3D5-47C7-9544-3859DD62B2E8}" dt="2023-10-11T07:39:57.391" v="5157"/>
          <ac:picMkLst>
            <pc:docMk/>
            <pc:sldMk cId="3428428763" sldId="274"/>
            <ac:picMk id="29" creationId="{92219F5D-E013-6CB5-9109-9A0B9749F5D0}"/>
          </ac:picMkLst>
        </pc:picChg>
      </pc:sldChg>
      <pc:sldChg chg="addSp delSp modSp add del mod">
        <pc:chgData name="Daniel LAWSON" userId="e2af6955b021698d" providerId="LiveId" clId="{12A33A8A-A3D5-47C7-9544-3859DD62B2E8}" dt="2023-10-08T02:30:31.048" v="1011" actId="47"/>
        <pc:sldMkLst>
          <pc:docMk/>
          <pc:sldMk cId="660402439" sldId="275"/>
        </pc:sldMkLst>
        <pc:spChg chg="add del mod">
          <ac:chgData name="Daniel LAWSON" userId="e2af6955b021698d" providerId="LiveId" clId="{12A33A8A-A3D5-47C7-9544-3859DD62B2E8}" dt="2023-10-07T05:41:11.451" v="99"/>
          <ac:spMkLst>
            <pc:docMk/>
            <pc:sldMk cId="660402439" sldId="275"/>
            <ac:spMk id="5" creationId="{A9D0B705-5CB3-407E-6E8A-84F96670AB39}"/>
          </ac:spMkLst>
        </pc:spChg>
        <pc:picChg chg="del">
          <ac:chgData name="Daniel LAWSON" userId="e2af6955b021698d" providerId="LiveId" clId="{12A33A8A-A3D5-47C7-9544-3859DD62B2E8}" dt="2023-10-07T05:41:04.401" v="95" actId="478"/>
          <ac:picMkLst>
            <pc:docMk/>
            <pc:sldMk cId="660402439" sldId="275"/>
            <ac:picMk id="2" creationId="{B798CC3C-0779-602C-C364-B542AB92CFD1}"/>
          </ac:picMkLst>
        </pc:picChg>
        <pc:picChg chg="add del mod">
          <ac:chgData name="Daniel LAWSON" userId="e2af6955b021698d" providerId="LiveId" clId="{12A33A8A-A3D5-47C7-9544-3859DD62B2E8}" dt="2023-10-07T05:41:10.482" v="98" actId="21"/>
          <ac:picMkLst>
            <pc:docMk/>
            <pc:sldMk cId="660402439" sldId="275"/>
            <ac:picMk id="6" creationId="{469C1A52-51DE-F7B2-E65C-207D67AB03BC}"/>
          </ac:picMkLst>
        </pc:picChg>
        <pc:picChg chg="add mod">
          <ac:chgData name="Daniel LAWSON" userId="e2af6955b021698d" providerId="LiveId" clId="{12A33A8A-A3D5-47C7-9544-3859DD62B2E8}" dt="2023-10-07T05:41:11.451" v="99"/>
          <ac:picMkLst>
            <pc:docMk/>
            <pc:sldMk cId="660402439" sldId="275"/>
            <ac:picMk id="7" creationId="{63789EC4-DF3F-624C-D837-846620EA70D8}"/>
          </ac:picMkLst>
        </pc:picChg>
      </pc:sldChg>
      <pc:sldChg chg="addSp delSp modSp add del mod">
        <pc:chgData name="Daniel LAWSON" userId="e2af6955b021698d" providerId="LiveId" clId="{12A33A8A-A3D5-47C7-9544-3859DD62B2E8}" dt="2023-10-08T02:31:39.671" v="1041" actId="47"/>
        <pc:sldMkLst>
          <pc:docMk/>
          <pc:sldMk cId="3620169178" sldId="276"/>
        </pc:sldMkLst>
        <pc:spChg chg="mod">
          <ac:chgData name="Daniel LAWSON" userId="e2af6955b021698d" providerId="LiveId" clId="{12A33A8A-A3D5-47C7-9544-3859DD62B2E8}" dt="2023-10-07T05:48:07.524" v="106"/>
          <ac:spMkLst>
            <pc:docMk/>
            <pc:sldMk cId="3620169178" sldId="276"/>
            <ac:spMk id="4" creationId="{00000000-0000-0000-0000-000000000000}"/>
          </ac:spMkLst>
        </pc:spChg>
        <pc:spChg chg="add del mod">
          <ac:chgData name="Daniel LAWSON" userId="e2af6955b021698d" providerId="LiveId" clId="{12A33A8A-A3D5-47C7-9544-3859DD62B2E8}" dt="2023-10-07T05:48:10.103" v="107"/>
          <ac:spMkLst>
            <pc:docMk/>
            <pc:sldMk cId="3620169178" sldId="276"/>
            <ac:spMk id="5" creationId="{A9D9BCC3-7A89-15BB-FB61-014C14956C7C}"/>
          </ac:spMkLst>
        </pc:spChg>
        <pc:spChg chg="add mod">
          <ac:chgData name="Daniel LAWSON" userId="e2af6955b021698d" providerId="LiveId" clId="{12A33A8A-A3D5-47C7-9544-3859DD62B2E8}" dt="2023-10-07T05:52:01.794" v="293" actId="20577"/>
          <ac:spMkLst>
            <pc:docMk/>
            <pc:sldMk cId="3620169178" sldId="276"/>
            <ac:spMk id="7" creationId="{25B5D25E-19E7-977D-0666-7496A4318FED}"/>
          </ac:spMkLst>
        </pc:spChg>
        <pc:picChg chg="del">
          <ac:chgData name="Daniel LAWSON" userId="e2af6955b021698d" providerId="LiveId" clId="{12A33A8A-A3D5-47C7-9544-3859DD62B2E8}" dt="2023-10-07T05:41:03.139" v="94" actId="478"/>
          <ac:picMkLst>
            <pc:docMk/>
            <pc:sldMk cId="3620169178" sldId="276"/>
            <ac:picMk id="2" creationId="{B798CC3C-0779-602C-C364-B542AB92CFD1}"/>
          </ac:picMkLst>
        </pc:picChg>
        <pc:picChg chg="add mod">
          <ac:chgData name="Daniel LAWSON" userId="e2af6955b021698d" providerId="LiveId" clId="{12A33A8A-A3D5-47C7-9544-3859DD62B2E8}" dt="2023-10-07T05:48:19.968" v="109" actId="1076"/>
          <ac:picMkLst>
            <pc:docMk/>
            <pc:sldMk cId="3620169178" sldId="276"/>
            <ac:picMk id="6" creationId="{D0570E69-7C09-BFFB-4A9E-68A53C6F6694}"/>
          </ac:picMkLst>
        </pc:picChg>
      </pc:sldChg>
      <pc:sldChg chg="addSp delSp modSp add mod modTransition delAnim modAnim modNotesTx">
        <pc:chgData name="Daniel LAWSON" userId="e2af6955b021698d" providerId="LiveId" clId="{12A33A8A-A3D5-47C7-9544-3859DD62B2E8}" dt="2023-10-11T07:42:55.108" v="5173"/>
        <pc:sldMkLst>
          <pc:docMk/>
          <pc:sldMk cId="1242929884" sldId="277"/>
        </pc:sldMkLst>
        <pc:spChg chg="add del mod">
          <ac:chgData name="Daniel LAWSON" userId="e2af6955b021698d" providerId="LiveId" clId="{12A33A8A-A3D5-47C7-9544-3859DD62B2E8}" dt="2023-10-09T23:22:12.810" v="3766"/>
          <ac:spMkLst>
            <pc:docMk/>
            <pc:sldMk cId="1242929884" sldId="277"/>
            <ac:spMk id="3" creationId="{00C17ED3-1C55-781C-54F4-81FF56E65724}"/>
          </ac:spMkLst>
        </pc:spChg>
        <pc:spChg chg="mod">
          <ac:chgData name="Daniel LAWSON" userId="e2af6955b021698d" providerId="LiveId" clId="{12A33A8A-A3D5-47C7-9544-3859DD62B2E8}" dt="2023-10-08T06:05:09.599" v="2050" actId="20577"/>
          <ac:spMkLst>
            <pc:docMk/>
            <pc:sldMk cId="1242929884" sldId="277"/>
            <ac:spMk id="4" creationId="{00000000-0000-0000-0000-000000000000}"/>
          </ac:spMkLst>
        </pc:spChg>
        <pc:spChg chg="del">
          <ac:chgData name="Daniel LAWSON" userId="e2af6955b021698d" providerId="LiveId" clId="{12A33A8A-A3D5-47C7-9544-3859DD62B2E8}" dt="2023-10-07T05:52:30.157" v="295"/>
          <ac:spMkLst>
            <pc:docMk/>
            <pc:sldMk cId="1242929884" sldId="277"/>
            <ac:spMk id="5" creationId="{A9D9BCC3-7A89-15BB-FB61-014C14956C7C}"/>
          </ac:spMkLst>
        </pc:spChg>
        <pc:spChg chg="add mod">
          <ac:chgData name="Daniel LAWSON" userId="e2af6955b021698d" providerId="LiveId" clId="{12A33A8A-A3D5-47C7-9544-3859DD62B2E8}" dt="2023-10-11T05:16:08.834" v="4939" actId="313"/>
          <ac:spMkLst>
            <pc:docMk/>
            <pc:sldMk cId="1242929884" sldId="277"/>
            <ac:spMk id="6" creationId="{13F9EB5D-1BE6-212E-FF6E-C34BD8ADFEC3}"/>
          </ac:spMkLst>
        </pc:spChg>
        <pc:picChg chg="add mod">
          <ac:chgData name="Daniel LAWSON" userId="e2af6955b021698d" providerId="LiveId" clId="{12A33A8A-A3D5-47C7-9544-3859DD62B2E8}" dt="2023-10-09T23:22:32.448" v="3769" actId="1076"/>
          <ac:picMkLst>
            <pc:docMk/>
            <pc:sldMk cId="1242929884" sldId="277"/>
            <ac:picMk id="2" creationId="{80288359-B532-690F-F646-810CE1ADF462}"/>
          </ac:picMkLst>
        </pc:picChg>
        <pc:picChg chg="add del mod">
          <ac:chgData name="Daniel LAWSON" userId="e2af6955b021698d" providerId="LiveId" clId="{12A33A8A-A3D5-47C7-9544-3859DD62B2E8}" dt="2023-10-11T06:08:00.407" v="5089" actId="478"/>
          <ac:picMkLst>
            <pc:docMk/>
            <pc:sldMk cId="1242929884" sldId="277"/>
            <ac:picMk id="3" creationId="{DDD10566-53BA-6073-033A-4307312F535A}"/>
          </ac:picMkLst>
        </pc:picChg>
        <pc:picChg chg="add del mod">
          <ac:chgData name="Daniel LAWSON" userId="e2af6955b021698d" providerId="LiveId" clId="{12A33A8A-A3D5-47C7-9544-3859DD62B2E8}" dt="2023-10-10T09:50:57.129" v="4240" actId="478"/>
          <ac:picMkLst>
            <pc:docMk/>
            <pc:sldMk cId="1242929884" sldId="277"/>
            <ac:picMk id="7" creationId="{6D373EFE-0BB3-719F-1575-0AC789FD6963}"/>
          </ac:picMkLst>
        </pc:picChg>
        <pc:picChg chg="add del mod">
          <ac:chgData name="Daniel LAWSON" userId="e2af6955b021698d" providerId="LiveId" clId="{12A33A8A-A3D5-47C7-9544-3859DD62B2E8}" dt="2023-10-11T06:10:48.481" v="5109" actId="478"/>
          <ac:picMkLst>
            <pc:docMk/>
            <pc:sldMk cId="1242929884" sldId="277"/>
            <ac:picMk id="8" creationId="{F88A05E5-A27E-5889-5309-D6D386F39995}"/>
          </ac:picMkLst>
        </pc:picChg>
        <pc:picChg chg="add del mod">
          <ac:chgData name="Daniel LAWSON" userId="e2af6955b021698d" providerId="LiveId" clId="{12A33A8A-A3D5-47C7-9544-3859DD62B2E8}" dt="2023-10-10T09:50:54.968" v="4239" actId="478"/>
          <ac:picMkLst>
            <pc:docMk/>
            <pc:sldMk cId="1242929884" sldId="277"/>
            <ac:picMk id="8" creationId="{FDD1CA8A-0B31-E37B-5492-FE23F7F98A96}"/>
          </ac:picMkLst>
        </pc:picChg>
        <pc:picChg chg="add del mod">
          <ac:chgData name="Daniel LAWSON" userId="e2af6955b021698d" providerId="LiveId" clId="{12A33A8A-A3D5-47C7-9544-3859DD62B2E8}" dt="2023-10-10T09:52:34.726" v="4249" actId="478"/>
          <ac:picMkLst>
            <pc:docMk/>
            <pc:sldMk cId="1242929884" sldId="277"/>
            <ac:picMk id="9" creationId="{8BD8E33E-44E8-D794-A2D1-A1A4803B963C}"/>
          </ac:picMkLst>
        </pc:picChg>
        <pc:picChg chg="add del mod">
          <ac:chgData name="Daniel LAWSON" userId="e2af6955b021698d" providerId="LiveId" clId="{12A33A8A-A3D5-47C7-9544-3859DD62B2E8}" dt="2023-10-11T07:40:42.912" v="5160"/>
          <ac:picMkLst>
            <pc:docMk/>
            <pc:sldMk cId="1242929884" sldId="277"/>
            <ac:picMk id="9" creationId="{FB9B9A4E-4335-5505-7F06-C85C8C5FA0B6}"/>
          </ac:picMkLst>
        </pc:picChg>
        <pc:picChg chg="add del mod">
          <ac:chgData name="Daniel LAWSON" userId="e2af6955b021698d" providerId="LiveId" clId="{12A33A8A-A3D5-47C7-9544-3859DD62B2E8}" dt="2023-10-11T07:40:42.912" v="5160"/>
          <ac:picMkLst>
            <pc:docMk/>
            <pc:sldMk cId="1242929884" sldId="277"/>
            <ac:picMk id="10" creationId="{B43D20F4-5D15-A254-7C61-31B992EAB6F2}"/>
          </ac:picMkLst>
        </pc:picChg>
        <pc:picChg chg="add del mod">
          <ac:chgData name="Daniel LAWSON" userId="e2af6955b021698d" providerId="LiveId" clId="{12A33A8A-A3D5-47C7-9544-3859DD62B2E8}" dt="2023-10-10T09:55:08.634" v="4302" actId="34818"/>
          <ac:picMkLst>
            <pc:docMk/>
            <pc:sldMk cId="1242929884" sldId="277"/>
            <ac:picMk id="11" creationId="{1F56A842-120B-59D5-E325-21647B60FE9E}"/>
          </ac:picMkLst>
        </pc:picChg>
        <pc:picChg chg="add del mod">
          <ac:chgData name="Daniel LAWSON" userId="e2af6955b021698d" providerId="LiveId" clId="{12A33A8A-A3D5-47C7-9544-3859DD62B2E8}" dt="2023-10-11T07:41:54.542" v="5164"/>
          <ac:picMkLst>
            <pc:docMk/>
            <pc:sldMk cId="1242929884" sldId="277"/>
            <ac:picMk id="11" creationId="{A206BD78-D9B1-BCFE-3A5E-4F2C418A0E15}"/>
          </ac:picMkLst>
        </pc:picChg>
        <pc:picChg chg="add del mod">
          <ac:chgData name="Daniel LAWSON" userId="e2af6955b021698d" providerId="LiveId" clId="{12A33A8A-A3D5-47C7-9544-3859DD62B2E8}" dt="2023-10-11T07:41:54.542" v="5164"/>
          <ac:picMkLst>
            <pc:docMk/>
            <pc:sldMk cId="1242929884" sldId="277"/>
            <ac:picMk id="12" creationId="{1D25F780-3063-2F42-438B-D741E43216CC}"/>
          </ac:picMkLst>
        </pc:picChg>
        <pc:picChg chg="add del mod">
          <ac:chgData name="Daniel LAWSON" userId="e2af6955b021698d" providerId="LiveId" clId="{12A33A8A-A3D5-47C7-9544-3859DD62B2E8}" dt="2023-10-11T05:26:22.754" v="5054"/>
          <ac:picMkLst>
            <pc:docMk/>
            <pc:sldMk cId="1242929884" sldId="277"/>
            <ac:picMk id="13" creationId="{34D389E0-1859-18F1-B8E9-1898715E6AC7}"/>
          </ac:picMkLst>
        </pc:picChg>
        <pc:picChg chg="add del mod ord">
          <ac:chgData name="Daniel LAWSON" userId="e2af6955b021698d" providerId="LiveId" clId="{12A33A8A-A3D5-47C7-9544-3859DD62B2E8}" dt="2023-10-11T07:42:11.764" v="5165"/>
          <ac:picMkLst>
            <pc:docMk/>
            <pc:sldMk cId="1242929884" sldId="277"/>
            <ac:picMk id="20" creationId="{A4524F1C-4A42-EC48-8705-514749E68E9A}"/>
          </ac:picMkLst>
        </pc:picChg>
        <pc:picChg chg="add del mod ord">
          <ac:chgData name="Daniel LAWSON" userId="e2af6955b021698d" providerId="LiveId" clId="{12A33A8A-A3D5-47C7-9544-3859DD62B2E8}" dt="2023-10-11T07:42:11.764" v="5165"/>
          <ac:picMkLst>
            <pc:docMk/>
            <pc:sldMk cId="1242929884" sldId="277"/>
            <ac:picMk id="21" creationId="{BCA670D4-11C7-424F-ED05-D5F10412C16C}"/>
          </ac:picMkLst>
        </pc:picChg>
        <pc:picChg chg="add del mod">
          <ac:chgData name="Daniel LAWSON" userId="e2af6955b021698d" providerId="LiveId" clId="{12A33A8A-A3D5-47C7-9544-3859DD62B2E8}" dt="2023-10-11T07:42:14.268" v="5168"/>
          <ac:picMkLst>
            <pc:docMk/>
            <pc:sldMk cId="1242929884" sldId="277"/>
            <ac:picMk id="22" creationId="{C470C8F6-001F-A42E-6552-B268B7044673}"/>
          </ac:picMkLst>
        </pc:picChg>
        <pc:picChg chg="add del mod">
          <ac:chgData name="Daniel LAWSON" userId="e2af6955b021698d" providerId="LiveId" clId="{12A33A8A-A3D5-47C7-9544-3859DD62B2E8}" dt="2023-10-11T07:42:14.268" v="5168"/>
          <ac:picMkLst>
            <pc:docMk/>
            <pc:sldMk cId="1242929884" sldId="277"/>
            <ac:picMk id="23" creationId="{6EA47A0F-62A7-0A7B-3860-C8F48743A112}"/>
          </ac:picMkLst>
        </pc:picChg>
        <pc:picChg chg="add del mod ord">
          <ac:chgData name="Daniel LAWSON" userId="e2af6955b021698d" providerId="LiveId" clId="{12A33A8A-A3D5-47C7-9544-3859DD62B2E8}" dt="2023-10-11T07:42:25.064" v="5169"/>
          <ac:picMkLst>
            <pc:docMk/>
            <pc:sldMk cId="1242929884" sldId="277"/>
            <ac:picMk id="28" creationId="{19B7AD82-26BB-DB04-3BCE-542CACC71D14}"/>
          </ac:picMkLst>
        </pc:picChg>
        <pc:picChg chg="add del mod ord">
          <ac:chgData name="Daniel LAWSON" userId="e2af6955b021698d" providerId="LiveId" clId="{12A33A8A-A3D5-47C7-9544-3859DD62B2E8}" dt="2023-10-11T07:42:25.064" v="5169"/>
          <ac:picMkLst>
            <pc:docMk/>
            <pc:sldMk cId="1242929884" sldId="277"/>
            <ac:picMk id="29" creationId="{8794FCA4-6D86-F703-2E50-3B5A195DF069}"/>
          </ac:picMkLst>
        </pc:picChg>
        <pc:picChg chg="add del mod">
          <ac:chgData name="Daniel LAWSON" userId="e2af6955b021698d" providerId="LiveId" clId="{12A33A8A-A3D5-47C7-9544-3859DD62B2E8}" dt="2023-10-11T07:42:27.535" v="5172"/>
          <ac:picMkLst>
            <pc:docMk/>
            <pc:sldMk cId="1242929884" sldId="277"/>
            <ac:picMk id="30" creationId="{ACC3EFDD-75A7-D9AA-BF9F-6589E4F85CDF}"/>
          </ac:picMkLst>
        </pc:picChg>
        <pc:picChg chg="add del mod">
          <ac:chgData name="Daniel LAWSON" userId="e2af6955b021698d" providerId="LiveId" clId="{12A33A8A-A3D5-47C7-9544-3859DD62B2E8}" dt="2023-10-11T07:42:27.535" v="5172"/>
          <ac:picMkLst>
            <pc:docMk/>
            <pc:sldMk cId="1242929884" sldId="277"/>
            <ac:picMk id="31" creationId="{1D4DDFF2-EB95-7521-3359-4D20717B2132}"/>
          </ac:picMkLst>
        </pc:picChg>
        <pc:picChg chg="add del mod ord">
          <ac:chgData name="Daniel LAWSON" userId="e2af6955b021698d" providerId="LiveId" clId="{12A33A8A-A3D5-47C7-9544-3859DD62B2E8}" dt="2023-10-11T07:42:55.108" v="5173"/>
          <ac:picMkLst>
            <pc:docMk/>
            <pc:sldMk cId="1242929884" sldId="277"/>
            <ac:picMk id="36" creationId="{3AF7AEF9-F695-2400-991E-977694F0C771}"/>
          </ac:picMkLst>
        </pc:picChg>
        <pc:picChg chg="add del mod ord">
          <ac:chgData name="Daniel LAWSON" userId="e2af6955b021698d" providerId="LiveId" clId="{12A33A8A-A3D5-47C7-9544-3859DD62B2E8}" dt="2023-10-11T07:42:55.108" v="5173"/>
          <ac:picMkLst>
            <pc:docMk/>
            <pc:sldMk cId="1242929884" sldId="277"/>
            <ac:picMk id="37" creationId="{D8D9FEE3-A2B9-04B4-8A19-4D752E2F2B12}"/>
          </ac:picMkLst>
        </pc:picChg>
        <pc:picChg chg="add mod">
          <ac:chgData name="Daniel LAWSON" userId="e2af6955b021698d" providerId="LiveId" clId="{12A33A8A-A3D5-47C7-9544-3859DD62B2E8}" dt="2023-10-11T07:42:55.108" v="5173"/>
          <ac:picMkLst>
            <pc:docMk/>
            <pc:sldMk cId="1242929884" sldId="277"/>
            <ac:picMk id="38" creationId="{34E692E5-EFA0-95B2-6B16-538A4B70EEDE}"/>
          </ac:picMkLst>
        </pc:picChg>
        <pc:picChg chg="add mod">
          <ac:chgData name="Daniel LAWSON" userId="e2af6955b021698d" providerId="LiveId" clId="{12A33A8A-A3D5-47C7-9544-3859DD62B2E8}" dt="2023-10-11T07:42:55.108" v="5173"/>
          <ac:picMkLst>
            <pc:docMk/>
            <pc:sldMk cId="1242929884" sldId="277"/>
            <ac:picMk id="39" creationId="{CF22E478-8F8D-44BB-FBF0-BB6FDC6EA36A}"/>
          </ac:picMkLst>
        </pc:picChg>
      </pc:sldChg>
      <pc:sldChg chg="addSp delSp modSp add mod modTransition delAnim modNotesTx">
        <pc:chgData name="Daniel LAWSON" userId="e2af6955b021698d" providerId="LiveId" clId="{12A33A8A-A3D5-47C7-9544-3859DD62B2E8}" dt="2023-10-11T07:43:40.039" v="5177" actId="688"/>
        <pc:sldMkLst>
          <pc:docMk/>
          <pc:sldMk cId="2469831054" sldId="278"/>
        </pc:sldMkLst>
        <pc:spChg chg="mod">
          <ac:chgData name="Daniel LAWSON" userId="e2af6955b021698d" providerId="LiveId" clId="{12A33A8A-A3D5-47C7-9544-3859DD62B2E8}" dt="2023-10-07T05:59:26.589" v="483" actId="33524"/>
          <ac:spMkLst>
            <pc:docMk/>
            <pc:sldMk cId="2469831054" sldId="278"/>
            <ac:spMk id="4" creationId="{00000000-0000-0000-0000-000000000000}"/>
          </ac:spMkLst>
        </pc:spChg>
        <pc:spChg chg="del mod">
          <ac:chgData name="Daniel LAWSON" userId="e2af6955b021698d" providerId="LiveId" clId="{12A33A8A-A3D5-47C7-9544-3859DD62B2E8}" dt="2023-10-08T03:54:09.222" v="1287" actId="22"/>
          <ac:spMkLst>
            <pc:docMk/>
            <pc:sldMk cId="2469831054" sldId="278"/>
            <ac:spMk id="5" creationId="{A9D9BCC3-7A89-15BB-FB61-014C14956C7C}"/>
          </ac:spMkLst>
        </pc:spChg>
        <pc:spChg chg="add del mod">
          <ac:chgData name="Daniel LAWSON" userId="e2af6955b021698d" providerId="LiveId" clId="{12A33A8A-A3D5-47C7-9544-3859DD62B2E8}" dt="2023-10-08T05:12:26.436" v="1291"/>
          <ac:spMkLst>
            <pc:docMk/>
            <pc:sldMk cId="2469831054" sldId="278"/>
            <ac:spMk id="7" creationId="{FDBA7197-FAFD-2B25-E549-49F4425A81A3}"/>
          </ac:spMkLst>
        </pc:spChg>
        <pc:spChg chg="add del mod">
          <ac:chgData name="Daniel LAWSON" userId="e2af6955b021698d" providerId="LiveId" clId="{12A33A8A-A3D5-47C7-9544-3859DD62B2E8}" dt="2023-10-09T06:20:01.546" v="2278" actId="22"/>
          <ac:spMkLst>
            <pc:docMk/>
            <pc:sldMk cId="2469831054" sldId="278"/>
            <ac:spMk id="12" creationId="{56E97DE0-29C0-F8CA-7CC6-628F2D6F21D0}"/>
          </ac:spMkLst>
        </pc:spChg>
        <pc:picChg chg="add del mod">
          <ac:chgData name="Daniel LAWSON" userId="e2af6955b021698d" providerId="LiveId" clId="{12A33A8A-A3D5-47C7-9544-3859DD62B2E8}" dt="2023-10-11T06:08:02.135" v="5090" actId="478"/>
          <ac:picMkLst>
            <pc:docMk/>
            <pc:sldMk cId="2469831054" sldId="278"/>
            <ac:picMk id="2" creationId="{41937A6A-CB41-06A5-5F30-599F95C9E971}"/>
          </ac:picMkLst>
        </pc:picChg>
        <pc:picChg chg="add del mod">
          <ac:chgData name="Daniel LAWSON" userId="e2af6955b021698d" providerId="LiveId" clId="{12A33A8A-A3D5-47C7-9544-3859DD62B2E8}" dt="2023-10-10T09:51:00.680" v="4241" actId="478"/>
          <ac:picMkLst>
            <pc:docMk/>
            <pc:sldMk cId="2469831054" sldId="278"/>
            <ac:picMk id="3" creationId="{488979C9-4869-AE12-7F3F-7DB9A12AC059}"/>
          </ac:picMkLst>
        </pc:picChg>
        <pc:picChg chg="add del mod ord">
          <ac:chgData name="Daniel LAWSON" userId="e2af6955b021698d" providerId="LiveId" clId="{12A33A8A-A3D5-47C7-9544-3859DD62B2E8}" dt="2023-10-08T05:12:23.685" v="1288" actId="478"/>
          <ac:picMkLst>
            <pc:docMk/>
            <pc:sldMk cId="2469831054" sldId="278"/>
            <ac:picMk id="3" creationId="{DC16BF4B-C338-EED3-0F92-EBEC452A4F54}"/>
          </ac:picMkLst>
        </pc:picChg>
        <pc:picChg chg="add del mod">
          <ac:chgData name="Daniel LAWSON" userId="e2af6955b021698d" providerId="LiveId" clId="{12A33A8A-A3D5-47C7-9544-3859DD62B2E8}" dt="2023-10-10T09:51:02.510" v="4242" actId="478"/>
          <ac:picMkLst>
            <pc:docMk/>
            <pc:sldMk cId="2469831054" sldId="278"/>
            <ac:picMk id="5" creationId="{38230FA3-819A-ED12-2157-532DDCF03496}"/>
          </ac:picMkLst>
        </pc:picChg>
        <pc:picChg chg="add del mod">
          <ac:chgData name="Daniel LAWSON" userId="e2af6955b021698d" providerId="LiveId" clId="{12A33A8A-A3D5-47C7-9544-3859DD62B2E8}" dt="2023-10-11T06:10:50.706" v="5110" actId="478"/>
          <ac:picMkLst>
            <pc:docMk/>
            <pc:sldMk cId="2469831054" sldId="278"/>
            <ac:picMk id="5" creationId="{861E3FEE-8E1E-51BA-A43F-08F056A84AB7}"/>
          </ac:picMkLst>
        </pc:picChg>
        <pc:picChg chg="add del mod">
          <ac:chgData name="Daniel LAWSON" userId="e2af6955b021698d" providerId="LiveId" clId="{12A33A8A-A3D5-47C7-9544-3859DD62B2E8}" dt="2023-10-11T07:43:28.750" v="5176"/>
          <ac:picMkLst>
            <pc:docMk/>
            <pc:sldMk cId="2469831054" sldId="278"/>
            <ac:picMk id="6" creationId="{78B687BB-CEE7-4385-7CCB-64E2E36876A6}"/>
          </ac:picMkLst>
        </pc:picChg>
        <pc:picChg chg="add del mod">
          <ac:chgData name="Daniel LAWSON" userId="e2af6955b021698d" providerId="LiveId" clId="{12A33A8A-A3D5-47C7-9544-3859DD62B2E8}" dt="2023-10-10T09:52:38.823" v="4250" actId="478"/>
          <ac:picMkLst>
            <pc:docMk/>
            <pc:sldMk cId="2469831054" sldId="278"/>
            <ac:picMk id="6" creationId="{D190980E-E224-50A6-8795-65A897841B77}"/>
          </ac:picMkLst>
        </pc:picChg>
        <pc:picChg chg="add del mod">
          <ac:chgData name="Daniel LAWSON" userId="e2af6955b021698d" providerId="LiveId" clId="{12A33A8A-A3D5-47C7-9544-3859DD62B2E8}" dt="2023-10-11T07:43:28.750" v="5176"/>
          <ac:picMkLst>
            <pc:docMk/>
            <pc:sldMk cId="2469831054" sldId="278"/>
            <ac:picMk id="7" creationId="{299FE655-2BED-3C0B-BE3E-75734D53CA3E}"/>
          </ac:picMkLst>
        </pc:picChg>
        <pc:picChg chg="add del mod">
          <ac:chgData name="Daniel LAWSON" userId="e2af6955b021698d" providerId="LiveId" clId="{12A33A8A-A3D5-47C7-9544-3859DD62B2E8}" dt="2023-10-10T09:55:08.634" v="4302" actId="34818"/>
          <ac:picMkLst>
            <pc:docMk/>
            <pc:sldMk cId="2469831054" sldId="278"/>
            <ac:picMk id="8" creationId="{439B9EC8-B801-0FAD-BACA-80A0498EC61F}"/>
          </ac:picMkLst>
        </pc:picChg>
        <pc:picChg chg="add mod">
          <ac:chgData name="Daniel LAWSON" userId="e2af6955b021698d" providerId="LiveId" clId="{12A33A8A-A3D5-47C7-9544-3859DD62B2E8}" dt="2023-10-11T07:43:28.750" v="5176"/>
          <ac:picMkLst>
            <pc:docMk/>
            <pc:sldMk cId="2469831054" sldId="278"/>
            <ac:picMk id="8" creationId="{4634E23C-5CCD-30F3-3CE0-FBFAE3F268B6}"/>
          </ac:picMkLst>
        </pc:picChg>
        <pc:picChg chg="add del">
          <ac:chgData name="Daniel LAWSON" userId="e2af6955b021698d" providerId="LiveId" clId="{12A33A8A-A3D5-47C7-9544-3859DD62B2E8}" dt="2023-10-08T05:12:25.522" v="1290" actId="21"/>
          <ac:picMkLst>
            <pc:docMk/>
            <pc:sldMk cId="2469831054" sldId="278"/>
            <ac:picMk id="9" creationId="{0DF099FC-9EF3-44D0-ACBA-77675078010C}"/>
          </ac:picMkLst>
        </pc:picChg>
        <pc:picChg chg="add del mod">
          <ac:chgData name="Daniel LAWSON" userId="e2af6955b021698d" providerId="LiveId" clId="{12A33A8A-A3D5-47C7-9544-3859DD62B2E8}" dt="2023-10-11T05:26:22.754" v="5054"/>
          <ac:picMkLst>
            <pc:docMk/>
            <pc:sldMk cId="2469831054" sldId="278"/>
            <ac:picMk id="9" creationId="{32299776-0069-C77F-D51E-337AB6D64382}"/>
          </ac:picMkLst>
        </pc:picChg>
        <pc:picChg chg="add mod">
          <ac:chgData name="Daniel LAWSON" userId="e2af6955b021698d" providerId="LiveId" clId="{12A33A8A-A3D5-47C7-9544-3859DD62B2E8}" dt="2023-10-11T07:43:40.039" v="5177" actId="688"/>
          <ac:picMkLst>
            <pc:docMk/>
            <pc:sldMk cId="2469831054" sldId="278"/>
            <ac:picMk id="10" creationId="{438015E8-F3BC-BA4C-E406-F243B62B8300}"/>
          </ac:picMkLst>
        </pc:picChg>
        <pc:picChg chg="add del mod">
          <ac:chgData name="Daniel LAWSON" userId="e2af6955b021698d" providerId="LiveId" clId="{12A33A8A-A3D5-47C7-9544-3859DD62B2E8}" dt="2023-10-09T06:19:56.921" v="2277" actId="478"/>
          <ac:picMkLst>
            <pc:docMk/>
            <pc:sldMk cId="2469831054" sldId="278"/>
            <ac:picMk id="10" creationId="{B64C8B20-BD48-685B-0134-9F3D69A80B47}"/>
          </ac:picMkLst>
        </pc:picChg>
        <pc:picChg chg="add mod ord">
          <ac:chgData name="Daniel LAWSON" userId="e2af6955b021698d" providerId="LiveId" clId="{12A33A8A-A3D5-47C7-9544-3859DD62B2E8}" dt="2023-10-11T05:16:32.137" v="4942" actId="1076"/>
          <ac:picMkLst>
            <pc:docMk/>
            <pc:sldMk cId="2469831054" sldId="278"/>
            <ac:picMk id="14" creationId="{F9D7A5C4-5995-3F28-D0F8-07BD4DB48346}"/>
          </ac:picMkLst>
        </pc:picChg>
      </pc:sldChg>
      <pc:sldChg chg="addSp delSp modSp add del mod">
        <pc:chgData name="Daniel LAWSON" userId="e2af6955b021698d" providerId="LiveId" clId="{12A33A8A-A3D5-47C7-9544-3859DD62B2E8}" dt="2023-10-08T02:32:06.453" v="1042" actId="2696"/>
        <pc:sldMkLst>
          <pc:docMk/>
          <pc:sldMk cId="2205139910" sldId="279"/>
        </pc:sldMkLst>
        <pc:spChg chg="add del mod">
          <ac:chgData name="Daniel LAWSON" userId="e2af6955b021698d" providerId="LiveId" clId="{12A33A8A-A3D5-47C7-9544-3859DD62B2E8}" dt="2023-10-07T06:01:19.303" v="498"/>
          <ac:spMkLst>
            <pc:docMk/>
            <pc:sldMk cId="2205139910" sldId="279"/>
            <ac:spMk id="3" creationId="{D32DC02B-485A-2B24-0DE1-4B22D7EF969E}"/>
          </ac:spMkLst>
        </pc:spChg>
        <pc:spChg chg="mod">
          <ac:chgData name="Daniel LAWSON" userId="e2af6955b021698d" providerId="LiveId" clId="{12A33A8A-A3D5-47C7-9544-3859DD62B2E8}" dt="2023-10-07T05:59:59.914" v="493"/>
          <ac:spMkLst>
            <pc:docMk/>
            <pc:sldMk cId="2205139910" sldId="279"/>
            <ac:spMk id="4" creationId="{00000000-0000-0000-0000-000000000000}"/>
          </ac:spMkLst>
        </pc:spChg>
        <pc:spChg chg="del">
          <ac:chgData name="Daniel LAWSON" userId="e2af6955b021698d" providerId="LiveId" clId="{12A33A8A-A3D5-47C7-9544-3859DD62B2E8}" dt="2023-10-07T06:00:02.980" v="494"/>
          <ac:spMkLst>
            <pc:docMk/>
            <pc:sldMk cId="2205139910" sldId="279"/>
            <ac:spMk id="5" creationId="{A9D9BCC3-7A89-15BB-FB61-014C14956C7C}"/>
          </ac:spMkLst>
        </pc:spChg>
        <pc:picChg chg="add del mod">
          <ac:chgData name="Daniel LAWSON" userId="e2af6955b021698d" providerId="LiveId" clId="{12A33A8A-A3D5-47C7-9544-3859DD62B2E8}" dt="2023-10-07T06:01:16.799" v="497" actId="478"/>
          <ac:picMkLst>
            <pc:docMk/>
            <pc:sldMk cId="2205139910" sldId="279"/>
            <ac:picMk id="2" creationId="{A45AFBFB-86FD-0672-2637-B6D7E163CDCD}"/>
          </ac:picMkLst>
        </pc:picChg>
        <pc:picChg chg="add mod">
          <ac:chgData name="Daniel LAWSON" userId="e2af6955b021698d" providerId="LiveId" clId="{12A33A8A-A3D5-47C7-9544-3859DD62B2E8}" dt="2023-10-07T06:01:30.148" v="501" actId="1076"/>
          <ac:picMkLst>
            <pc:docMk/>
            <pc:sldMk cId="2205139910" sldId="279"/>
            <ac:picMk id="1026" creationId="{4E01AC4A-569A-6B54-2B05-F27DF64AEE81}"/>
          </ac:picMkLst>
        </pc:picChg>
      </pc:sldChg>
      <pc:sldChg chg="addSp delSp modSp add mod modTransition delAnim modAnim modNotesTx">
        <pc:chgData name="Daniel LAWSON" userId="e2af6955b021698d" providerId="LiveId" clId="{12A33A8A-A3D5-47C7-9544-3859DD62B2E8}" dt="2023-10-11T07:47:40.836" v="5186"/>
        <pc:sldMkLst>
          <pc:docMk/>
          <pc:sldMk cId="2852845055" sldId="280"/>
        </pc:sldMkLst>
        <pc:spChg chg="add del mod">
          <ac:chgData name="Daniel LAWSON" userId="e2af6955b021698d" providerId="LiveId" clId="{12A33A8A-A3D5-47C7-9544-3859DD62B2E8}" dt="2023-10-08T02:34:43.271" v="1075" actId="478"/>
          <ac:spMkLst>
            <pc:docMk/>
            <pc:sldMk cId="2852845055" sldId="280"/>
            <ac:spMk id="2" creationId="{2C799745-B2C9-B968-70B3-D8582E1A790E}"/>
          </ac:spMkLst>
        </pc:spChg>
        <pc:spChg chg="add del mod">
          <ac:chgData name="Daniel LAWSON" userId="e2af6955b021698d" providerId="LiveId" clId="{12A33A8A-A3D5-47C7-9544-3859DD62B2E8}" dt="2023-10-08T05:15:25.668" v="1297"/>
          <ac:spMkLst>
            <pc:docMk/>
            <pc:sldMk cId="2852845055" sldId="280"/>
            <ac:spMk id="3" creationId="{DE09738E-07FF-D16E-256B-D69D8673F21F}"/>
          </ac:spMkLst>
        </pc:spChg>
        <pc:spChg chg="mod">
          <ac:chgData name="Daniel LAWSON" userId="e2af6955b021698d" providerId="LiveId" clId="{12A33A8A-A3D5-47C7-9544-3859DD62B2E8}" dt="2023-10-08T02:32:24.988" v="1073" actId="20577"/>
          <ac:spMkLst>
            <pc:docMk/>
            <pc:sldMk cId="2852845055" sldId="280"/>
            <ac:spMk id="4" creationId="{00000000-0000-0000-0000-000000000000}"/>
          </ac:spMkLst>
        </pc:spChg>
        <pc:spChg chg="del">
          <ac:chgData name="Daniel LAWSON" userId="e2af6955b021698d" providerId="LiveId" clId="{12A33A8A-A3D5-47C7-9544-3859DD62B2E8}" dt="2023-10-07T06:02:58.079" v="502"/>
          <ac:spMkLst>
            <pc:docMk/>
            <pc:sldMk cId="2852845055" sldId="280"/>
            <ac:spMk id="5" creationId="{A9D9BCC3-7A89-15BB-FB61-014C14956C7C}"/>
          </ac:spMkLst>
        </pc:spChg>
        <pc:spChg chg="add del mod">
          <ac:chgData name="Daniel LAWSON" userId="e2af6955b021698d" providerId="LiveId" clId="{12A33A8A-A3D5-47C7-9544-3859DD62B2E8}" dt="2023-10-08T05:30:09.811" v="1355" actId="478"/>
          <ac:spMkLst>
            <pc:docMk/>
            <pc:sldMk cId="2852845055" sldId="280"/>
            <ac:spMk id="9" creationId="{5A38EEE7-AD28-D6D3-B4B4-9C46DD2E15A3}"/>
          </ac:spMkLst>
        </pc:spChg>
        <pc:spChg chg="add del mod">
          <ac:chgData name="Daniel LAWSON" userId="e2af6955b021698d" providerId="LiveId" clId="{12A33A8A-A3D5-47C7-9544-3859DD62B2E8}" dt="2023-10-09T06:22:48.460" v="2288"/>
          <ac:spMkLst>
            <pc:docMk/>
            <pc:sldMk cId="2852845055" sldId="280"/>
            <ac:spMk id="11" creationId="{7BB83CF6-EE2C-14B3-3F87-5B9A4CDA47EB}"/>
          </ac:spMkLst>
        </pc:spChg>
        <pc:spChg chg="add del mod">
          <ac:chgData name="Daniel LAWSON" userId="e2af6955b021698d" providerId="LiveId" clId="{12A33A8A-A3D5-47C7-9544-3859DD62B2E8}" dt="2023-10-09T06:27:05.930" v="2302" actId="22"/>
          <ac:spMkLst>
            <pc:docMk/>
            <pc:sldMk cId="2852845055" sldId="280"/>
            <ac:spMk id="25" creationId="{7CD128CE-D15B-569D-3741-BD6A2A9B2A52}"/>
          </ac:spMkLst>
        </pc:spChg>
        <pc:grpChg chg="add del mod">
          <ac:chgData name="Daniel LAWSON" userId="e2af6955b021698d" providerId="LiveId" clId="{12A33A8A-A3D5-47C7-9544-3859DD62B2E8}" dt="2023-10-09T06:22:39.065" v="2287" actId="478"/>
          <ac:grpSpMkLst>
            <pc:docMk/>
            <pc:sldMk cId="2852845055" sldId="280"/>
            <ac:grpSpMk id="12" creationId="{DD822C02-2AA9-0194-6DA3-495FC8148638}"/>
          </ac:grpSpMkLst>
        </pc:grpChg>
        <pc:grpChg chg="add mod">
          <ac:chgData name="Daniel LAWSON" userId="e2af6955b021698d" providerId="LiveId" clId="{12A33A8A-A3D5-47C7-9544-3859DD62B2E8}" dt="2023-10-09T06:27:39.324" v="2310" actId="1076"/>
          <ac:grpSpMkLst>
            <pc:docMk/>
            <pc:sldMk cId="2852845055" sldId="280"/>
            <ac:grpSpMk id="19" creationId="{BDF74A07-188E-B01A-8776-1D28D6A7682D}"/>
          </ac:grpSpMkLst>
        </pc:grpChg>
        <pc:picChg chg="add del mod">
          <ac:chgData name="Daniel LAWSON" userId="e2af6955b021698d" providerId="LiveId" clId="{12A33A8A-A3D5-47C7-9544-3859DD62B2E8}" dt="2023-10-11T06:08:04.485" v="5091" actId="478"/>
          <ac:picMkLst>
            <pc:docMk/>
            <pc:sldMk cId="2852845055" sldId="280"/>
            <ac:picMk id="2" creationId="{B75ECB7B-7B76-2FA7-15A4-D161DB1AE191}"/>
          </ac:picMkLst>
        </pc:picChg>
        <pc:picChg chg="add del mod">
          <ac:chgData name="Daniel LAWSON" userId="e2af6955b021698d" providerId="LiveId" clId="{12A33A8A-A3D5-47C7-9544-3859DD62B2E8}" dt="2023-10-10T09:52:40.953" v="4252" actId="478"/>
          <ac:picMkLst>
            <pc:docMk/>
            <pc:sldMk cId="2852845055" sldId="280"/>
            <ac:picMk id="3" creationId="{3D30B8EC-9468-1411-486D-9CF3B8C5DE47}"/>
          </ac:picMkLst>
        </pc:picChg>
        <pc:picChg chg="add del mod">
          <ac:chgData name="Daniel LAWSON" userId="e2af6955b021698d" providerId="LiveId" clId="{12A33A8A-A3D5-47C7-9544-3859DD62B2E8}" dt="2023-10-09T06:22:05.993" v="2279" actId="478"/>
          <ac:picMkLst>
            <pc:docMk/>
            <pc:sldMk cId="2852845055" sldId="280"/>
            <ac:picMk id="5" creationId="{3A208182-918F-F775-15C6-9B3821CF9A42}"/>
          </ac:picMkLst>
        </pc:picChg>
        <pc:picChg chg="add del mod">
          <ac:chgData name="Daniel LAWSON" userId="e2af6955b021698d" providerId="LiveId" clId="{12A33A8A-A3D5-47C7-9544-3859DD62B2E8}" dt="2023-10-10T09:52:42.471" v="4253" actId="478"/>
          <ac:picMkLst>
            <pc:docMk/>
            <pc:sldMk cId="2852845055" sldId="280"/>
            <ac:picMk id="5" creationId="{8CFC39C6-AF92-59C3-6289-90EBC4A50C73}"/>
          </ac:picMkLst>
        </pc:picChg>
        <pc:picChg chg="add del mod">
          <ac:chgData name="Daniel LAWSON" userId="e2af6955b021698d" providerId="LiveId" clId="{12A33A8A-A3D5-47C7-9544-3859DD62B2E8}" dt="2023-10-10T09:52:40.312" v="4251" actId="478"/>
          <ac:picMkLst>
            <pc:docMk/>
            <pc:sldMk cId="2852845055" sldId="280"/>
            <ac:picMk id="6" creationId="{091DD99A-A07E-D634-7495-372B54F7A5F2}"/>
          </ac:picMkLst>
        </pc:picChg>
        <pc:picChg chg="add del mod">
          <ac:chgData name="Daniel LAWSON" userId="e2af6955b021698d" providerId="LiveId" clId="{12A33A8A-A3D5-47C7-9544-3859DD62B2E8}" dt="2023-10-08T05:29:31.295" v="1349" actId="478"/>
          <ac:picMkLst>
            <pc:docMk/>
            <pc:sldMk cId="2852845055" sldId="280"/>
            <ac:picMk id="6" creationId="{DFB51714-CF64-037C-D9E8-96A4F522F107}"/>
          </ac:picMkLst>
        </pc:picChg>
        <pc:picChg chg="add del mod">
          <ac:chgData name="Daniel LAWSON" userId="e2af6955b021698d" providerId="LiveId" clId="{12A33A8A-A3D5-47C7-9544-3859DD62B2E8}" dt="2023-10-10T09:55:08.634" v="4302" actId="34818"/>
          <ac:picMkLst>
            <pc:docMk/>
            <pc:sldMk cId="2852845055" sldId="280"/>
            <ac:picMk id="7" creationId="{601C1875-F3FE-3571-171C-A3BCEF4A7665}"/>
          </ac:picMkLst>
        </pc:picChg>
        <pc:picChg chg="add del mod">
          <ac:chgData name="Daniel LAWSON" userId="e2af6955b021698d" providerId="LiveId" clId="{12A33A8A-A3D5-47C7-9544-3859DD62B2E8}" dt="2023-10-09T06:22:15.876" v="2282" actId="478"/>
          <ac:picMkLst>
            <pc:docMk/>
            <pc:sldMk cId="2852845055" sldId="280"/>
            <ac:picMk id="8" creationId="{3DD5D2AF-01F9-548E-5D63-012184C2EB7D}"/>
          </ac:picMkLst>
        </pc:picChg>
        <pc:picChg chg="add del mod">
          <ac:chgData name="Daniel LAWSON" userId="e2af6955b021698d" providerId="LiveId" clId="{12A33A8A-A3D5-47C7-9544-3859DD62B2E8}" dt="2023-10-11T05:26:22.754" v="5054"/>
          <ac:picMkLst>
            <pc:docMk/>
            <pc:sldMk cId="2852845055" sldId="280"/>
            <ac:picMk id="8" creationId="{D1CA65C8-6A5B-C6AE-A7C0-798E54535F5B}"/>
          </ac:picMkLst>
        </pc:picChg>
        <pc:picChg chg="add del mod">
          <ac:chgData name="Daniel LAWSON" userId="e2af6955b021698d" providerId="LiveId" clId="{12A33A8A-A3D5-47C7-9544-3859DD62B2E8}" dt="2023-10-11T06:10:52.516" v="5111" actId="478"/>
          <ac:picMkLst>
            <pc:docMk/>
            <pc:sldMk cId="2852845055" sldId="280"/>
            <ac:picMk id="9" creationId="{F2077F41-D8C8-1116-F80A-3D8718EB1ECA}"/>
          </ac:picMkLst>
        </pc:picChg>
        <pc:picChg chg="add del mod">
          <ac:chgData name="Daniel LAWSON" userId="e2af6955b021698d" providerId="LiveId" clId="{12A33A8A-A3D5-47C7-9544-3859DD62B2E8}" dt="2023-10-11T07:45:52.884" v="5181"/>
          <ac:picMkLst>
            <pc:docMk/>
            <pc:sldMk cId="2852845055" sldId="280"/>
            <ac:picMk id="10" creationId="{18328424-BA8F-732C-DA98-A9D4D7EFEFED}"/>
          </ac:picMkLst>
        </pc:picChg>
        <pc:picChg chg="add del mod">
          <ac:chgData name="Daniel LAWSON" userId="e2af6955b021698d" providerId="LiveId" clId="{12A33A8A-A3D5-47C7-9544-3859DD62B2E8}" dt="2023-10-11T07:45:52.884" v="5181"/>
          <ac:picMkLst>
            <pc:docMk/>
            <pc:sldMk cId="2852845055" sldId="280"/>
            <ac:picMk id="11" creationId="{5C0E23A3-713F-DBFC-AA4F-A8864481042C}"/>
          </ac:picMkLst>
        </pc:picChg>
        <pc:picChg chg="add del mod">
          <ac:chgData name="Daniel LAWSON" userId="e2af6955b021698d" providerId="LiveId" clId="{12A33A8A-A3D5-47C7-9544-3859DD62B2E8}" dt="2023-10-11T07:47:08.788" v="5185"/>
          <ac:picMkLst>
            <pc:docMk/>
            <pc:sldMk cId="2852845055" sldId="280"/>
            <ac:picMk id="12" creationId="{A016D03C-5B9D-31F9-EEDC-D4DDFF567623}"/>
          </ac:picMkLst>
        </pc:picChg>
        <pc:picChg chg="mod">
          <ac:chgData name="Daniel LAWSON" userId="e2af6955b021698d" providerId="LiveId" clId="{12A33A8A-A3D5-47C7-9544-3859DD62B2E8}" dt="2023-10-09T06:22:17.034" v="2283"/>
          <ac:picMkLst>
            <pc:docMk/>
            <pc:sldMk cId="2852845055" sldId="280"/>
            <ac:picMk id="13" creationId="{75C8113A-8364-C365-98C8-E8F73FE95181}"/>
          </ac:picMkLst>
        </pc:picChg>
        <pc:picChg chg="add del mod">
          <ac:chgData name="Daniel LAWSON" userId="e2af6955b021698d" providerId="LiveId" clId="{12A33A8A-A3D5-47C7-9544-3859DD62B2E8}" dt="2023-10-11T07:47:08.788" v="5185"/>
          <ac:picMkLst>
            <pc:docMk/>
            <pc:sldMk cId="2852845055" sldId="280"/>
            <ac:picMk id="13" creationId="{CD681278-0922-917F-34FC-566A36397345}"/>
          </ac:picMkLst>
        </pc:picChg>
        <pc:picChg chg="mod">
          <ac:chgData name="Daniel LAWSON" userId="e2af6955b021698d" providerId="LiveId" clId="{12A33A8A-A3D5-47C7-9544-3859DD62B2E8}" dt="2023-10-09T06:22:17.034" v="2283"/>
          <ac:picMkLst>
            <pc:docMk/>
            <pc:sldMk cId="2852845055" sldId="280"/>
            <ac:picMk id="14" creationId="{24487FE8-7528-9076-6616-29D8CB939842}"/>
          </ac:picMkLst>
        </pc:picChg>
        <pc:picChg chg="mod">
          <ac:chgData name="Daniel LAWSON" userId="e2af6955b021698d" providerId="LiveId" clId="{12A33A8A-A3D5-47C7-9544-3859DD62B2E8}" dt="2023-10-09T06:22:17.034" v="2283"/>
          <ac:picMkLst>
            <pc:docMk/>
            <pc:sldMk cId="2852845055" sldId="280"/>
            <ac:picMk id="15" creationId="{1091B899-E8FD-1EB2-C9D1-F7D306FB5051}"/>
          </ac:picMkLst>
        </pc:picChg>
        <pc:picChg chg="mod">
          <ac:chgData name="Daniel LAWSON" userId="e2af6955b021698d" providerId="LiveId" clId="{12A33A8A-A3D5-47C7-9544-3859DD62B2E8}" dt="2023-10-09T06:22:17.034" v="2283"/>
          <ac:picMkLst>
            <pc:docMk/>
            <pc:sldMk cId="2852845055" sldId="280"/>
            <ac:picMk id="16" creationId="{DCB0ABB2-389C-A50E-D511-8228594EEE90}"/>
          </ac:picMkLst>
        </pc:picChg>
        <pc:picChg chg="add del mod">
          <ac:chgData name="Daniel LAWSON" userId="e2af6955b021698d" providerId="LiveId" clId="{12A33A8A-A3D5-47C7-9544-3859DD62B2E8}" dt="2023-10-09T06:22:39.065" v="2287" actId="478"/>
          <ac:picMkLst>
            <pc:docMk/>
            <pc:sldMk cId="2852845055" sldId="280"/>
            <ac:picMk id="17" creationId="{AB4A8937-4850-9945-448F-025081510316}"/>
          </ac:picMkLst>
        </pc:picChg>
        <pc:picChg chg="add del mod">
          <ac:chgData name="Daniel LAWSON" userId="e2af6955b021698d" providerId="LiveId" clId="{12A33A8A-A3D5-47C7-9544-3859DD62B2E8}" dt="2023-10-09T06:27:04.678" v="2301" actId="478"/>
          <ac:picMkLst>
            <pc:docMk/>
            <pc:sldMk cId="2852845055" sldId="280"/>
            <ac:picMk id="18" creationId="{CA6621C2-1338-19A1-55E6-9B19B306BCB5}"/>
          </ac:picMkLst>
        </pc:picChg>
        <pc:picChg chg="mod">
          <ac:chgData name="Daniel LAWSON" userId="e2af6955b021698d" providerId="LiveId" clId="{12A33A8A-A3D5-47C7-9544-3859DD62B2E8}" dt="2023-10-09T06:22:56.227" v="2289"/>
          <ac:picMkLst>
            <pc:docMk/>
            <pc:sldMk cId="2852845055" sldId="280"/>
            <ac:picMk id="20" creationId="{08C117C1-B0D7-7E85-1046-C5709269B2CD}"/>
          </ac:picMkLst>
        </pc:picChg>
        <pc:picChg chg="mod">
          <ac:chgData name="Daniel LAWSON" userId="e2af6955b021698d" providerId="LiveId" clId="{12A33A8A-A3D5-47C7-9544-3859DD62B2E8}" dt="2023-10-09T06:22:59.698" v="2291" actId="1076"/>
          <ac:picMkLst>
            <pc:docMk/>
            <pc:sldMk cId="2852845055" sldId="280"/>
            <ac:picMk id="21" creationId="{32D7B7B6-2D4E-33B0-F729-E0265424594A}"/>
          </ac:picMkLst>
        </pc:picChg>
        <pc:picChg chg="mod">
          <ac:chgData name="Daniel LAWSON" userId="e2af6955b021698d" providerId="LiveId" clId="{12A33A8A-A3D5-47C7-9544-3859DD62B2E8}" dt="2023-10-09T06:22:56.227" v="2289"/>
          <ac:picMkLst>
            <pc:docMk/>
            <pc:sldMk cId="2852845055" sldId="280"/>
            <ac:picMk id="22" creationId="{C416A3B3-CF83-E494-ED23-04565BADEDF6}"/>
          </ac:picMkLst>
        </pc:picChg>
        <pc:picChg chg="mod">
          <ac:chgData name="Daniel LAWSON" userId="e2af6955b021698d" providerId="LiveId" clId="{12A33A8A-A3D5-47C7-9544-3859DD62B2E8}" dt="2023-10-09T06:22:56.227" v="2289"/>
          <ac:picMkLst>
            <pc:docMk/>
            <pc:sldMk cId="2852845055" sldId="280"/>
            <ac:picMk id="23" creationId="{7F31309F-D326-9EE5-5F7B-FD90D2FD22A9}"/>
          </ac:picMkLst>
        </pc:picChg>
        <pc:picChg chg="add del mod ord">
          <ac:chgData name="Daniel LAWSON" userId="e2af6955b021698d" providerId="LiveId" clId="{12A33A8A-A3D5-47C7-9544-3859DD62B2E8}" dt="2023-10-11T07:47:40.836" v="5186"/>
          <ac:picMkLst>
            <pc:docMk/>
            <pc:sldMk cId="2852845055" sldId="280"/>
            <ac:picMk id="25" creationId="{36BFA3D9-92CC-49AD-9B62-B9C6E1ABEB98}"/>
          </ac:picMkLst>
        </pc:picChg>
        <pc:picChg chg="add del mod ord">
          <ac:chgData name="Daniel LAWSON" userId="e2af6955b021698d" providerId="LiveId" clId="{12A33A8A-A3D5-47C7-9544-3859DD62B2E8}" dt="2023-10-11T07:47:40.836" v="5186"/>
          <ac:picMkLst>
            <pc:docMk/>
            <pc:sldMk cId="2852845055" sldId="280"/>
            <ac:picMk id="26" creationId="{34BE6B86-AEAE-BC05-7EB2-BFB687010914}"/>
          </ac:picMkLst>
        </pc:picChg>
        <pc:picChg chg="add mod ord">
          <ac:chgData name="Daniel LAWSON" userId="e2af6955b021698d" providerId="LiveId" clId="{12A33A8A-A3D5-47C7-9544-3859DD62B2E8}" dt="2023-10-09T06:27:36.090" v="2309" actId="1076"/>
          <ac:picMkLst>
            <pc:docMk/>
            <pc:sldMk cId="2852845055" sldId="280"/>
            <ac:picMk id="27" creationId="{65D9081F-38CA-FFA7-452A-9FFF3EFF993F}"/>
          </ac:picMkLst>
        </pc:picChg>
        <pc:picChg chg="add mod">
          <ac:chgData name="Daniel LAWSON" userId="e2af6955b021698d" providerId="LiveId" clId="{12A33A8A-A3D5-47C7-9544-3859DD62B2E8}" dt="2023-10-11T07:47:40.836" v="5186"/>
          <ac:picMkLst>
            <pc:docMk/>
            <pc:sldMk cId="2852845055" sldId="280"/>
            <ac:picMk id="28" creationId="{21141FEB-752D-9AAC-EA63-4C2B34E97431}"/>
          </ac:picMkLst>
        </pc:picChg>
        <pc:picChg chg="add mod">
          <ac:chgData name="Daniel LAWSON" userId="e2af6955b021698d" providerId="LiveId" clId="{12A33A8A-A3D5-47C7-9544-3859DD62B2E8}" dt="2023-10-11T07:47:40.836" v="5186"/>
          <ac:picMkLst>
            <pc:docMk/>
            <pc:sldMk cId="2852845055" sldId="280"/>
            <ac:picMk id="29" creationId="{2BD2586E-118E-32EA-34A1-704E74628BC4}"/>
          </ac:picMkLst>
        </pc:picChg>
        <pc:picChg chg="add del mod">
          <ac:chgData name="Daniel LAWSON" userId="e2af6955b021698d" providerId="LiveId" clId="{12A33A8A-A3D5-47C7-9544-3859DD62B2E8}" dt="2023-10-08T05:15:19.295" v="1294" actId="21"/>
          <ac:picMkLst>
            <pc:docMk/>
            <pc:sldMk cId="2852845055" sldId="280"/>
            <ac:picMk id="2050" creationId="{CE020506-6F0C-8F3C-9966-83328EF22124}"/>
          </ac:picMkLst>
        </pc:picChg>
      </pc:sldChg>
      <pc:sldChg chg="addSp delSp modSp add mod modTransition modAnim modNotesTx">
        <pc:chgData name="Daniel LAWSON" userId="e2af6955b021698d" providerId="LiveId" clId="{12A33A8A-A3D5-47C7-9544-3859DD62B2E8}" dt="2023-10-11T07:54:34.746" v="5213"/>
        <pc:sldMkLst>
          <pc:docMk/>
          <pc:sldMk cId="90721502" sldId="281"/>
        </pc:sldMkLst>
        <pc:spChg chg="mod">
          <ac:chgData name="Daniel LAWSON" userId="e2af6955b021698d" providerId="LiveId" clId="{12A33A8A-A3D5-47C7-9544-3859DD62B2E8}" dt="2023-10-09T23:45:55.800" v="3910" actId="313"/>
          <ac:spMkLst>
            <pc:docMk/>
            <pc:sldMk cId="90721502" sldId="281"/>
            <ac:spMk id="4" creationId="{00000000-0000-0000-0000-000000000000}"/>
          </ac:spMkLst>
        </pc:spChg>
        <pc:spChg chg="add mod">
          <ac:chgData name="Daniel LAWSON" userId="e2af6955b021698d" providerId="LiveId" clId="{12A33A8A-A3D5-47C7-9544-3859DD62B2E8}" dt="2023-10-11T05:17:29.376" v="4971" actId="1076"/>
          <ac:spMkLst>
            <pc:docMk/>
            <pc:sldMk cId="90721502" sldId="281"/>
            <ac:spMk id="5" creationId="{84D8FE4B-81CB-E726-0888-6AA456B7A307}"/>
          </ac:spMkLst>
        </pc:spChg>
        <pc:spChg chg="del">
          <ac:chgData name="Daniel LAWSON" userId="e2af6955b021698d" providerId="LiveId" clId="{12A33A8A-A3D5-47C7-9544-3859DD62B2E8}" dt="2023-10-07T06:08:27.882" v="503"/>
          <ac:spMkLst>
            <pc:docMk/>
            <pc:sldMk cId="90721502" sldId="281"/>
            <ac:spMk id="5" creationId="{A9D9BCC3-7A89-15BB-FB61-014C14956C7C}"/>
          </ac:spMkLst>
        </pc:spChg>
        <pc:picChg chg="add mod modCrop">
          <ac:chgData name="Daniel LAWSON" userId="e2af6955b021698d" providerId="LiveId" clId="{12A33A8A-A3D5-47C7-9544-3859DD62B2E8}" dt="2023-10-11T05:17:23.429" v="4970" actId="732"/>
          <ac:picMkLst>
            <pc:docMk/>
            <pc:sldMk cId="90721502" sldId="281"/>
            <ac:picMk id="2" creationId="{F75100DD-477F-2A52-E0A6-5340A7FB9B50}"/>
          </ac:picMkLst>
        </pc:picChg>
        <pc:picChg chg="add del mod">
          <ac:chgData name="Daniel LAWSON" userId="e2af6955b021698d" providerId="LiveId" clId="{12A33A8A-A3D5-47C7-9544-3859DD62B2E8}" dt="2023-10-10T09:52:44.168" v="4255" actId="478"/>
          <ac:picMkLst>
            <pc:docMk/>
            <pc:sldMk cId="90721502" sldId="281"/>
            <ac:picMk id="3" creationId="{A8ABC317-4A1D-374B-9D55-93EB5C85F3BC}"/>
          </ac:picMkLst>
        </pc:picChg>
        <pc:picChg chg="add del mod">
          <ac:chgData name="Daniel LAWSON" userId="e2af6955b021698d" providerId="LiveId" clId="{12A33A8A-A3D5-47C7-9544-3859DD62B2E8}" dt="2023-10-10T09:52:43.608" v="4254" actId="478"/>
          <ac:picMkLst>
            <pc:docMk/>
            <pc:sldMk cId="90721502" sldId="281"/>
            <ac:picMk id="5" creationId="{6BBC1E00-57F1-0A24-A354-B2657DD0559A}"/>
          </ac:picMkLst>
        </pc:picChg>
        <pc:picChg chg="add del mod">
          <ac:chgData name="Daniel LAWSON" userId="e2af6955b021698d" providerId="LiveId" clId="{12A33A8A-A3D5-47C7-9544-3859DD62B2E8}" dt="2023-10-10T09:55:08.634" v="4302" actId="34818"/>
          <ac:picMkLst>
            <pc:docMk/>
            <pc:sldMk cId="90721502" sldId="281"/>
            <ac:picMk id="6" creationId="{0956C63F-678F-CCB0-4E11-AFEC1D4886F2}"/>
          </ac:picMkLst>
        </pc:picChg>
        <pc:picChg chg="add del mod">
          <ac:chgData name="Daniel LAWSON" userId="e2af6955b021698d" providerId="LiveId" clId="{12A33A8A-A3D5-47C7-9544-3859DD62B2E8}" dt="2023-10-11T06:10:55.633" v="5113" actId="478"/>
          <ac:picMkLst>
            <pc:docMk/>
            <pc:sldMk cId="90721502" sldId="281"/>
            <ac:picMk id="6" creationId="{8B9C3E57-ED07-4724-7CDB-9F717AB31438}"/>
          </ac:picMkLst>
        </pc:picChg>
        <pc:picChg chg="add del mod">
          <ac:chgData name="Daniel LAWSON" userId="e2af6955b021698d" providerId="LiveId" clId="{12A33A8A-A3D5-47C7-9544-3859DD62B2E8}" dt="2023-10-11T06:08:06.704" v="5093" actId="478"/>
          <ac:picMkLst>
            <pc:docMk/>
            <pc:sldMk cId="90721502" sldId="281"/>
            <ac:picMk id="7" creationId="{D6971C52-C242-E73F-47B0-F7EE7A5C1E59}"/>
          </ac:picMkLst>
        </pc:picChg>
        <pc:picChg chg="add del mod">
          <ac:chgData name="Daniel LAWSON" userId="e2af6955b021698d" providerId="LiveId" clId="{12A33A8A-A3D5-47C7-9544-3859DD62B2E8}" dt="2023-10-11T07:51:49.024" v="5204"/>
          <ac:picMkLst>
            <pc:docMk/>
            <pc:sldMk cId="90721502" sldId="281"/>
            <ac:picMk id="8" creationId="{42511D49-BCFD-6C32-6586-08BA5475520D}"/>
          </ac:picMkLst>
        </pc:picChg>
        <pc:picChg chg="add del mod">
          <ac:chgData name="Daniel LAWSON" userId="e2af6955b021698d" providerId="LiveId" clId="{12A33A8A-A3D5-47C7-9544-3859DD62B2E8}" dt="2023-10-11T07:52:33.761" v="5209"/>
          <ac:picMkLst>
            <pc:docMk/>
            <pc:sldMk cId="90721502" sldId="281"/>
            <ac:picMk id="9" creationId="{506C8648-C22A-83A4-CE60-231BBB0732F9}"/>
          </ac:picMkLst>
        </pc:picChg>
        <pc:picChg chg="add del mod ord">
          <ac:chgData name="Daniel LAWSON" userId="e2af6955b021698d" providerId="LiveId" clId="{12A33A8A-A3D5-47C7-9544-3859DD62B2E8}" dt="2023-10-11T07:52:48.543" v="5210"/>
          <ac:picMkLst>
            <pc:docMk/>
            <pc:sldMk cId="90721502" sldId="281"/>
            <ac:picMk id="13" creationId="{9D1C1984-4D37-21BD-C025-C8B4FB86CA52}"/>
          </ac:picMkLst>
        </pc:picChg>
        <pc:picChg chg="add del mod">
          <ac:chgData name="Daniel LAWSON" userId="e2af6955b021698d" providerId="LiveId" clId="{12A33A8A-A3D5-47C7-9544-3859DD62B2E8}" dt="2023-10-11T07:53:50.573" v="5212"/>
          <ac:picMkLst>
            <pc:docMk/>
            <pc:sldMk cId="90721502" sldId="281"/>
            <ac:picMk id="14" creationId="{B0BBE50D-81A8-555A-C720-355017E55154}"/>
          </ac:picMkLst>
        </pc:picChg>
        <pc:picChg chg="add del mod ord">
          <ac:chgData name="Daniel LAWSON" userId="e2af6955b021698d" providerId="LiveId" clId="{12A33A8A-A3D5-47C7-9544-3859DD62B2E8}" dt="2023-10-11T07:54:34.746" v="5213"/>
          <ac:picMkLst>
            <pc:docMk/>
            <pc:sldMk cId="90721502" sldId="281"/>
            <ac:picMk id="17" creationId="{CAAA1B11-13BF-70A3-FF9C-7B2FE1E57537}"/>
          </ac:picMkLst>
        </pc:picChg>
        <pc:picChg chg="add mod">
          <ac:chgData name="Daniel LAWSON" userId="e2af6955b021698d" providerId="LiveId" clId="{12A33A8A-A3D5-47C7-9544-3859DD62B2E8}" dt="2023-10-11T07:54:34.746" v="5213"/>
          <ac:picMkLst>
            <pc:docMk/>
            <pc:sldMk cId="90721502" sldId="281"/>
            <ac:picMk id="18" creationId="{F9701CF7-70CC-0864-F29D-7476D273E98B}"/>
          </ac:picMkLst>
        </pc:picChg>
      </pc:sldChg>
      <pc:sldChg chg="addSp delSp modSp add mod modTransition modAnim modNotesTx">
        <pc:chgData name="Daniel LAWSON" userId="e2af6955b021698d" providerId="LiveId" clId="{12A33A8A-A3D5-47C7-9544-3859DD62B2E8}" dt="2023-10-11T07:57:54.907" v="5219"/>
        <pc:sldMkLst>
          <pc:docMk/>
          <pc:sldMk cId="939730028" sldId="282"/>
        </pc:sldMkLst>
        <pc:spChg chg="mod">
          <ac:chgData name="Daniel LAWSON" userId="e2af6955b021698d" providerId="LiveId" clId="{12A33A8A-A3D5-47C7-9544-3859DD62B2E8}" dt="2023-10-09T05:16:14.747" v="2089" actId="20577"/>
          <ac:spMkLst>
            <pc:docMk/>
            <pc:sldMk cId="939730028" sldId="282"/>
            <ac:spMk id="4" creationId="{00000000-0000-0000-0000-000000000000}"/>
          </ac:spMkLst>
        </pc:spChg>
        <pc:spChg chg="del">
          <ac:chgData name="Daniel LAWSON" userId="e2af6955b021698d" providerId="LiveId" clId="{12A33A8A-A3D5-47C7-9544-3859DD62B2E8}" dt="2023-10-07T06:09:39.038" v="504"/>
          <ac:spMkLst>
            <pc:docMk/>
            <pc:sldMk cId="939730028" sldId="282"/>
            <ac:spMk id="5" creationId="{A9D9BCC3-7A89-15BB-FB61-014C14956C7C}"/>
          </ac:spMkLst>
        </pc:spChg>
        <pc:spChg chg="add del mod">
          <ac:chgData name="Daniel LAWSON" userId="e2af6955b021698d" providerId="LiveId" clId="{12A33A8A-A3D5-47C7-9544-3859DD62B2E8}" dt="2023-10-09T23:09:38.292" v="3285" actId="478"/>
          <ac:spMkLst>
            <pc:docMk/>
            <pc:sldMk cId="939730028" sldId="282"/>
            <ac:spMk id="5" creationId="{AF0F8418-4DCF-50C5-FF19-DDD4E960DBA6}"/>
          </ac:spMkLst>
        </pc:spChg>
        <pc:spChg chg="add mod">
          <ac:chgData name="Daniel LAWSON" userId="e2af6955b021698d" providerId="LiveId" clId="{12A33A8A-A3D5-47C7-9544-3859DD62B2E8}" dt="2023-10-09T23:24:00.164" v="3801" actId="1076"/>
          <ac:spMkLst>
            <pc:docMk/>
            <pc:sldMk cId="939730028" sldId="282"/>
            <ac:spMk id="6" creationId="{9AFB1386-3C92-E437-A72D-4D04A14C93BB}"/>
          </ac:spMkLst>
        </pc:spChg>
        <pc:spChg chg="add mod">
          <ac:chgData name="Daniel LAWSON" userId="e2af6955b021698d" providerId="LiveId" clId="{12A33A8A-A3D5-47C7-9544-3859DD62B2E8}" dt="2023-10-09T23:24:28.075" v="3848" actId="114"/>
          <ac:spMkLst>
            <pc:docMk/>
            <pc:sldMk cId="939730028" sldId="282"/>
            <ac:spMk id="7" creationId="{229F3207-DEC5-2776-6125-0B5BE94ED93A}"/>
          </ac:spMkLst>
        </pc:spChg>
        <pc:graphicFrameChg chg="add del mod modGraphic">
          <ac:chgData name="Daniel LAWSON" userId="e2af6955b021698d" providerId="LiveId" clId="{12A33A8A-A3D5-47C7-9544-3859DD62B2E8}" dt="2023-10-11T06:27:12.122" v="5140" actId="20577"/>
          <ac:graphicFrameMkLst>
            <pc:docMk/>
            <pc:sldMk cId="939730028" sldId="282"/>
            <ac:graphicFrameMk id="2" creationId="{D2AFAA71-35C6-004B-45ED-DD6529E86237}"/>
          </ac:graphicFrameMkLst>
        </pc:graphicFrameChg>
        <pc:picChg chg="add del mod">
          <ac:chgData name="Daniel LAWSON" userId="e2af6955b021698d" providerId="LiveId" clId="{12A33A8A-A3D5-47C7-9544-3859DD62B2E8}" dt="2023-10-11T06:10:57.124" v="5114" actId="478"/>
          <ac:picMkLst>
            <pc:docMk/>
            <pc:sldMk cId="939730028" sldId="282"/>
            <ac:picMk id="3" creationId="{C8DA6761-3F04-7CF9-5D23-01B098D7A881}"/>
          </ac:picMkLst>
        </pc:picChg>
        <pc:picChg chg="add del mod">
          <ac:chgData name="Daniel LAWSON" userId="e2af6955b021698d" providerId="LiveId" clId="{12A33A8A-A3D5-47C7-9544-3859DD62B2E8}" dt="2023-10-11T07:55:18.398" v="5214"/>
          <ac:picMkLst>
            <pc:docMk/>
            <pc:sldMk cId="939730028" sldId="282"/>
            <ac:picMk id="5" creationId="{14A939E8-BFF1-1781-36A1-D1CDAB528A59}"/>
          </ac:picMkLst>
        </pc:picChg>
        <pc:picChg chg="add del mod">
          <ac:chgData name="Daniel LAWSON" userId="e2af6955b021698d" providerId="LiveId" clId="{12A33A8A-A3D5-47C7-9544-3859DD62B2E8}" dt="2023-10-10T09:52:46.629" v="4258" actId="478"/>
          <ac:picMkLst>
            <pc:docMk/>
            <pc:sldMk cId="939730028" sldId="282"/>
            <ac:picMk id="8" creationId="{3DF4AC2D-7C9A-12EA-A365-BD0EDF80646F}"/>
          </ac:picMkLst>
        </pc:picChg>
        <pc:picChg chg="add del mod">
          <ac:chgData name="Daniel LAWSON" userId="e2af6955b021698d" providerId="LiveId" clId="{12A33A8A-A3D5-47C7-9544-3859DD62B2E8}" dt="2023-10-11T07:57:23.067" v="5218"/>
          <ac:picMkLst>
            <pc:docMk/>
            <pc:sldMk cId="939730028" sldId="282"/>
            <ac:picMk id="8" creationId="{873114B1-40CE-B4D7-ABAB-99F395497604}"/>
          </ac:picMkLst>
        </pc:picChg>
        <pc:picChg chg="add del mod">
          <ac:chgData name="Daniel LAWSON" userId="e2af6955b021698d" providerId="LiveId" clId="{12A33A8A-A3D5-47C7-9544-3859DD62B2E8}" dt="2023-10-10T09:52:46.168" v="4257" actId="478"/>
          <ac:picMkLst>
            <pc:docMk/>
            <pc:sldMk cId="939730028" sldId="282"/>
            <ac:picMk id="9" creationId="{DD76275D-60F2-91B9-ACCA-7ECAD4ECFDB4}"/>
          </ac:picMkLst>
        </pc:picChg>
        <pc:picChg chg="add del mod">
          <ac:chgData name="Daniel LAWSON" userId="e2af6955b021698d" providerId="LiveId" clId="{12A33A8A-A3D5-47C7-9544-3859DD62B2E8}" dt="2023-10-10T09:52:45.144" v="4256" actId="478"/>
          <ac:picMkLst>
            <pc:docMk/>
            <pc:sldMk cId="939730028" sldId="282"/>
            <ac:picMk id="10" creationId="{25454DBA-34B4-CE36-C95C-DF8B279BA8F1}"/>
          </ac:picMkLst>
        </pc:picChg>
        <pc:picChg chg="add del mod">
          <ac:chgData name="Daniel LAWSON" userId="e2af6955b021698d" providerId="LiveId" clId="{12A33A8A-A3D5-47C7-9544-3859DD62B2E8}" dt="2023-10-10T09:55:08.634" v="4302" actId="34818"/>
          <ac:picMkLst>
            <pc:docMk/>
            <pc:sldMk cId="939730028" sldId="282"/>
            <ac:picMk id="11" creationId="{6665B2D6-C665-E6E2-9F49-CA1B42088EDE}"/>
          </ac:picMkLst>
        </pc:picChg>
        <pc:picChg chg="add del mod">
          <ac:chgData name="Daniel LAWSON" userId="e2af6955b021698d" providerId="LiveId" clId="{12A33A8A-A3D5-47C7-9544-3859DD62B2E8}" dt="2023-10-11T06:08:07.956" v="5094" actId="478"/>
          <ac:picMkLst>
            <pc:docMk/>
            <pc:sldMk cId="939730028" sldId="282"/>
            <ac:picMk id="12" creationId="{220BC528-6C90-37C6-1082-66C4C6D763D7}"/>
          </ac:picMkLst>
        </pc:picChg>
        <pc:picChg chg="add del mod ord">
          <ac:chgData name="Daniel LAWSON" userId="e2af6955b021698d" providerId="LiveId" clId="{12A33A8A-A3D5-47C7-9544-3859DD62B2E8}" dt="2023-10-11T07:57:54.907" v="5219"/>
          <ac:picMkLst>
            <pc:docMk/>
            <pc:sldMk cId="939730028" sldId="282"/>
            <ac:picMk id="13" creationId="{83193655-E7BC-DB75-E8E3-BDECD158B127}"/>
          </ac:picMkLst>
        </pc:picChg>
        <pc:picChg chg="add mod">
          <ac:chgData name="Daniel LAWSON" userId="e2af6955b021698d" providerId="LiveId" clId="{12A33A8A-A3D5-47C7-9544-3859DD62B2E8}" dt="2023-10-11T07:57:54.907" v="5219"/>
          <ac:picMkLst>
            <pc:docMk/>
            <pc:sldMk cId="939730028" sldId="282"/>
            <ac:picMk id="14" creationId="{5583BB4D-0DB1-F8EE-1A22-4974BE2A7ED6}"/>
          </ac:picMkLst>
        </pc:picChg>
      </pc:sldChg>
      <pc:sldChg chg="addSp delSp modSp add mod modTransition delAnim modAnim modNotesTx">
        <pc:chgData name="Daniel LAWSON" userId="e2af6955b021698d" providerId="LiveId" clId="{12A33A8A-A3D5-47C7-9544-3859DD62B2E8}" dt="2023-10-11T08:36:48.609" v="5340" actId="20577"/>
        <pc:sldMkLst>
          <pc:docMk/>
          <pc:sldMk cId="483392254" sldId="283"/>
        </pc:sldMkLst>
        <pc:spChg chg="mod">
          <ac:chgData name="Daniel LAWSON" userId="e2af6955b021698d" providerId="LiveId" clId="{12A33A8A-A3D5-47C7-9544-3859DD62B2E8}" dt="2023-10-08T03:28:22.861" v="1231" actId="20577"/>
          <ac:spMkLst>
            <pc:docMk/>
            <pc:sldMk cId="483392254" sldId="283"/>
            <ac:spMk id="4" creationId="{00000000-0000-0000-0000-000000000000}"/>
          </ac:spMkLst>
        </pc:spChg>
        <pc:spChg chg="add del mod">
          <ac:chgData name="Daniel LAWSON" userId="e2af6955b021698d" providerId="LiveId" clId="{12A33A8A-A3D5-47C7-9544-3859DD62B2E8}" dt="2023-10-07T06:13:17.370" v="556"/>
          <ac:spMkLst>
            <pc:docMk/>
            <pc:sldMk cId="483392254" sldId="283"/>
            <ac:spMk id="5" creationId="{E47F0124-C54B-B145-F28F-A0B3DAB1E639}"/>
          </ac:spMkLst>
        </pc:spChg>
        <pc:spChg chg="add mod">
          <ac:chgData name="Daniel LAWSON" userId="e2af6955b021698d" providerId="LiveId" clId="{12A33A8A-A3D5-47C7-9544-3859DD62B2E8}" dt="2023-10-11T08:06:11.819" v="5234" actId="1076"/>
          <ac:spMkLst>
            <pc:docMk/>
            <pc:sldMk cId="483392254" sldId="283"/>
            <ac:spMk id="10" creationId="{9603F488-AEB5-F8CB-036B-98A64CA3E1F8}"/>
          </ac:spMkLst>
        </pc:spChg>
        <pc:spChg chg="add del mod">
          <ac:chgData name="Daniel LAWSON" userId="e2af6955b021698d" providerId="LiveId" clId="{12A33A8A-A3D5-47C7-9544-3859DD62B2E8}" dt="2023-10-09T08:38:35.671" v="2558" actId="478"/>
          <ac:spMkLst>
            <pc:docMk/>
            <pc:sldMk cId="483392254" sldId="283"/>
            <ac:spMk id="11" creationId="{A7FE0876-9C42-3623-D32F-E95125179DD9}"/>
          </ac:spMkLst>
        </pc:spChg>
        <pc:spChg chg="add del mod">
          <ac:chgData name="Daniel LAWSON" userId="e2af6955b021698d" providerId="LiveId" clId="{12A33A8A-A3D5-47C7-9544-3859DD62B2E8}" dt="2023-10-11T08:06:05.844" v="5232" actId="478"/>
          <ac:spMkLst>
            <pc:docMk/>
            <pc:sldMk cId="483392254" sldId="283"/>
            <ac:spMk id="13" creationId="{500F261E-FA35-2A11-3AF6-7F7589461E8F}"/>
          </ac:spMkLst>
        </pc:spChg>
        <pc:spChg chg="add mod">
          <ac:chgData name="Daniel LAWSON" userId="e2af6955b021698d" providerId="LiveId" clId="{12A33A8A-A3D5-47C7-9544-3859DD62B2E8}" dt="2023-10-11T08:36:39.856" v="5333" actId="20577"/>
          <ac:spMkLst>
            <pc:docMk/>
            <pc:sldMk cId="483392254" sldId="283"/>
            <ac:spMk id="14" creationId="{A9EAE0AD-38F5-1C39-BD26-C54C9B62D8E2}"/>
          </ac:spMkLst>
        </pc:spChg>
        <pc:spChg chg="add del mod">
          <ac:chgData name="Daniel LAWSON" userId="e2af6955b021698d" providerId="LiveId" clId="{12A33A8A-A3D5-47C7-9544-3859DD62B2E8}" dt="2023-10-11T08:36:28.085" v="5321" actId="478"/>
          <ac:spMkLst>
            <pc:docMk/>
            <pc:sldMk cId="483392254" sldId="283"/>
            <ac:spMk id="29" creationId="{8E5BA2DB-970F-8C54-BF42-E10A8122E759}"/>
          </ac:spMkLst>
        </pc:spChg>
        <pc:spChg chg="add mod">
          <ac:chgData name="Daniel LAWSON" userId="e2af6955b021698d" providerId="LiveId" clId="{12A33A8A-A3D5-47C7-9544-3859DD62B2E8}" dt="2023-10-11T08:36:48.609" v="5340" actId="20577"/>
          <ac:spMkLst>
            <pc:docMk/>
            <pc:sldMk cId="483392254" sldId="283"/>
            <ac:spMk id="30" creationId="{C5283CA5-6BB9-B280-E1F8-23545984D1E6}"/>
          </ac:spMkLst>
        </pc:spChg>
        <pc:graphicFrameChg chg="del modGraphic">
          <ac:chgData name="Daniel LAWSON" userId="e2af6955b021698d" providerId="LiveId" clId="{12A33A8A-A3D5-47C7-9544-3859DD62B2E8}" dt="2023-10-07T06:12:54.248" v="549" actId="478"/>
          <ac:graphicFrameMkLst>
            <pc:docMk/>
            <pc:sldMk cId="483392254" sldId="283"/>
            <ac:graphicFrameMk id="2" creationId="{D2AFAA71-35C6-004B-45ED-DD6529E86237}"/>
          </ac:graphicFrameMkLst>
        </pc:graphicFrameChg>
        <pc:picChg chg="add del mod">
          <ac:chgData name="Daniel LAWSON" userId="e2af6955b021698d" providerId="LiveId" clId="{12A33A8A-A3D5-47C7-9544-3859DD62B2E8}" dt="2023-10-11T06:10:58.689" v="5115" actId="478"/>
          <ac:picMkLst>
            <pc:docMk/>
            <pc:sldMk cId="483392254" sldId="283"/>
            <ac:picMk id="2" creationId="{2FA0AEB1-385D-B9C2-A775-B433066CCB34}"/>
          </ac:picMkLst>
        </pc:picChg>
        <pc:picChg chg="add del mod">
          <ac:chgData name="Daniel LAWSON" userId="e2af6955b021698d" providerId="LiveId" clId="{12A33A8A-A3D5-47C7-9544-3859DD62B2E8}" dt="2023-10-10T09:52:52.263" v="4264" actId="478"/>
          <ac:picMkLst>
            <pc:docMk/>
            <pc:sldMk cId="483392254" sldId="283"/>
            <ac:picMk id="2" creationId="{D1DBA3D5-58B2-6714-07D6-F593040C2D23}"/>
          </ac:picMkLst>
        </pc:picChg>
        <pc:picChg chg="add del mod">
          <ac:chgData name="Daniel LAWSON" userId="e2af6955b021698d" providerId="LiveId" clId="{12A33A8A-A3D5-47C7-9544-3859DD62B2E8}" dt="2023-10-11T07:58:32.327" v="5220"/>
          <ac:picMkLst>
            <pc:docMk/>
            <pc:sldMk cId="483392254" sldId="283"/>
            <ac:picMk id="3" creationId="{A07E42ED-D394-7387-1291-865786DECBF3}"/>
          </ac:picMkLst>
        </pc:picChg>
        <pc:picChg chg="add del mod">
          <ac:chgData name="Daniel LAWSON" userId="e2af6955b021698d" providerId="LiveId" clId="{12A33A8A-A3D5-47C7-9544-3859DD62B2E8}" dt="2023-10-08T02:42:33.662" v="1124" actId="478"/>
          <ac:picMkLst>
            <pc:docMk/>
            <pc:sldMk cId="483392254" sldId="283"/>
            <ac:picMk id="3" creationId="{DD890B46-4AA3-D8E9-EC98-CDA3484DBDA5}"/>
          </ac:picMkLst>
        </pc:picChg>
        <pc:picChg chg="add del mod">
          <ac:chgData name="Daniel LAWSON" userId="e2af6955b021698d" providerId="LiveId" clId="{12A33A8A-A3D5-47C7-9544-3859DD62B2E8}" dt="2023-10-10T09:52:48.104" v="4260" actId="478"/>
          <ac:picMkLst>
            <pc:docMk/>
            <pc:sldMk cId="483392254" sldId="283"/>
            <ac:picMk id="3" creationId="{DF76EA2B-A4AB-CE42-CDE6-8AC495F22463}"/>
          </ac:picMkLst>
        </pc:picChg>
        <pc:picChg chg="add del mod">
          <ac:chgData name="Daniel LAWSON" userId="e2af6955b021698d" providerId="LiveId" clId="{12A33A8A-A3D5-47C7-9544-3859DD62B2E8}" dt="2023-10-11T07:58:55.421" v="5223"/>
          <ac:picMkLst>
            <pc:docMk/>
            <pc:sldMk cId="483392254" sldId="283"/>
            <ac:picMk id="5" creationId="{1CC13D29-ADF9-6072-FB41-EA5ADF575CEE}"/>
          </ac:picMkLst>
        </pc:picChg>
        <pc:picChg chg="add del mod">
          <ac:chgData name="Daniel LAWSON" userId="e2af6955b021698d" providerId="LiveId" clId="{12A33A8A-A3D5-47C7-9544-3859DD62B2E8}" dt="2023-10-10T09:52:47.674" v="4259" actId="478"/>
          <ac:picMkLst>
            <pc:docMk/>
            <pc:sldMk cId="483392254" sldId="283"/>
            <ac:picMk id="5" creationId="{365E5AD0-CF4D-BBD3-E733-6CB4D931D459}"/>
          </ac:picMkLst>
        </pc:picChg>
        <pc:picChg chg="add del mod">
          <ac:chgData name="Daniel LAWSON" userId="e2af6955b021698d" providerId="LiveId" clId="{12A33A8A-A3D5-47C7-9544-3859DD62B2E8}" dt="2023-10-08T02:46:55.713" v="1134" actId="478"/>
          <ac:picMkLst>
            <pc:docMk/>
            <pc:sldMk cId="483392254" sldId="283"/>
            <ac:picMk id="6" creationId="{2249D5A9-0494-1D3F-B8BD-5B96CEA2F59A}"/>
          </ac:picMkLst>
        </pc:picChg>
        <pc:picChg chg="add del mod">
          <ac:chgData name="Daniel LAWSON" userId="e2af6955b021698d" providerId="LiveId" clId="{12A33A8A-A3D5-47C7-9544-3859DD62B2E8}" dt="2023-10-10T09:55:08.634" v="4302" actId="34818"/>
          <ac:picMkLst>
            <pc:docMk/>
            <pc:sldMk cId="483392254" sldId="283"/>
            <ac:picMk id="6" creationId="{39FBBBE9-DE14-586B-4D1B-CCE1C274D61C}"/>
          </ac:picMkLst>
        </pc:picChg>
        <pc:picChg chg="add del">
          <ac:chgData name="Daniel LAWSON" userId="e2af6955b021698d" providerId="LiveId" clId="{12A33A8A-A3D5-47C7-9544-3859DD62B2E8}" dt="2023-10-07T06:13:16.434" v="555" actId="21"/>
          <ac:picMkLst>
            <pc:docMk/>
            <pc:sldMk cId="483392254" sldId="283"/>
            <ac:picMk id="7" creationId="{2C1D3B37-5E85-046B-5AE9-F45B6A7145B7}"/>
          </ac:picMkLst>
        </pc:picChg>
        <pc:picChg chg="add del mod">
          <ac:chgData name="Daniel LAWSON" userId="e2af6955b021698d" providerId="LiveId" clId="{12A33A8A-A3D5-47C7-9544-3859DD62B2E8}" dt="2023-10-11T06:08:09.201" v="5095" actId="478"/>
          <ac:picMkLst>
            <pc:docMk/>
            <pc:sldMk cId="483392254" sldId="283"/>
            <ac:picMk id="7" creationId="{D669CF72-9BE8-A8B7-410D-3793436F0813}"/>
          </ac:picMkLst>
        </pc:picChg>
        <pc:picChg chg="add mod">
          <ac:chgData name="Daniel LAWSON" userId="e2af6955b021698d" providerId="LiveId" clId="{12A33A8A-A3D5-47C7-9544-3859DD62B2E8}" dt="2023-10-10T09:55:41.122" v="4304" actId="1076"/>
          <ac:picMkLst>
            <pc:docMk/>
            <pc:sldMk cId="483392254" sldId="283"/>
            <ac:picMk id="8" creationId="{4022CC42-93A5-5CEA-57DA-8B6765FDF5C1}"/>
          </ac:picMkLst>
        </pc:picChg>
        <pc:picChg chg="add del mod">
          <ac:chgData name="Daniel LAWSON" userId="e2af6955b021698d" providerId="LiveId" clId="{12A33A8A-A3D5-47C7-9544-3859DD62B2E8}" dt="2023-10-09T05:26:46.809" v="2225" actId="478"/>
          <ac:picMkLst>
            <pc:docMk/>
            <pc:sldMk cId="483392254" sldId="283"/>
            <ac:picMk id="9" creationId="{3949B86E-AADF-B191-90C6-8FE7AA6B08EC}"/>
          </ac:picMkLst>
        </pc:picChg>
        <pc:picChg chg="add del mod ord">
          <ac:chgData name="Daniel LAWSON" userId="e2af6955b021698d" providerId="LiveId" clId="{12A33A8A-A3D5-47C7-9544-3859DD62B2E8}" dt="2023-10-11T08:05:44.569" v="5224"/>
          <ac:picMkLst>
            <pc:docMk/>
            <pc:sldMk cId="483392254" sldId="283"/>
            <ac:picMk id="12" creationId="{A7D1050E-75FA-1431-DEDB-B86D4B49222B}"/>
          </ac:picMkLst>
        </pc:picChg>
        <pc:picChg chg="add del mod">
          <ac:chgData name="Daniel LAWSON" userId="e2af6955b021698d" providerId="LiveId" clId="{12A33A8A-A3D5-47C7-9544-3859DD62B2E8}" dt="2023-10-09T07:00:43.229" v="2311" actId="478"/>
          <ac:picMkLst>
            <pc:docMk/>
            <pc:sldMk cId="483392254" sldId="283"/>
            <ac:picMk id="12" creationId="{E8BD1DD9-E968-CB71-6FBF-7953E824A416}"/>
          </ac:picMkLst>
        </pc:picChg>
        <pc:picChg chg="add del mod">
          <ac:chgData name="Daniel LAWSON" userId="e2af6955b021698d" providerId="LiveId" clId="{12A33A8A-A3D5-47C7-9544-3859DD62B2E8}" dt="2023-10-11T08:07:06.024" v="5242"/>
          <ac:picMkLst>
            <pc:docMk/>
            <pc:sldMk cId="483392254" sldId="283"/>
            <ac:picMk id="15" creationId="{0F22DED7-0BCF-17A8-366B-AFC64924F815}"/>
          </ac:picMkLst>
        </pc:picChg>
        <pc:picChg chg="add del mod ord">
          <ac:chgData name="Daniel LAWSON" userId="e2af6955b021698d" providerId="LiveId" clId="{12A33A8A-A3D5-47C7-9544-3859DD62B2E8}" dt="2023-10-11T08:08:02.769" v="5243"/>
          <ac:picMkLst>
            <pc:docMk/>
            <pc:sldMk cId="483392254" sldId="283"/>
            <ac:picMk id="18" creationId="{C1CBB85D-2CA6-D5AA-9A70-601E3BBEA3EE}"/>
          </ac:picMkLst>
        </pc:picChg>
        <pc:picChg chg="add del mod">
          <ac:chgData name="Daniel LAWSON" userId="e2af6955b021698d" providerId="LiveId" clId="{12A33A8A-A3D5-47C7-9544-3859DD62B2E8}" dt="2023-10-11T08:09:37.423" v="5253"/>
          <ac:picMkLst>
            <pc:docMk/>
            <pc:sldMk cId="483392254" sldId="283"/>
            <ac:picMk id="19" creationId="{DB1E9AA3-8F9A-ED9C-A79E-0642706A1EB7}"/>
          </ac:picMkLst>
        </pc:picChg>
        <pc:picChg chg="add del mod ord">
          <ac:chgData name="Daniel LAWSON" userId="e2af6955b021698d" providerId="LiveId" clId="{12A33A8A-A3D5-47C7-9544-3859DD62B2E8}" dt="2023-10-11T08:10:31.581" v="5254"/>
          <ac:picMkLst>
            <pc:docMk/>
            <pc:sldMk cId="483392254" sldId="283"/>
            <ac:picMk id="24" creationId="{BDB1D2A6-C736-1207-254B-1A41BEF66933}"/>
          </ac:picMkLst>
        </pc:picChg>
        <pc:picChg chg="add mod">
          <ac:chgData name="Daniel LAWSON" userId="e2af6955b021698d" providerId="LiveId" clId="{12A33A8A-A3D5-47C7-9544-3859DD62B2E8}" dt="2023-10-11T08:10:43.150" v="5257" actId="688"/>
          <ac:picMkLst>
            <pc:docMk/>
            <pc:sldMk cId="483392254" sldId="283"/>
            <ac:picMk id="25" creationId="{9344FDF7-4447-622D-F119-2EDA76D226CD}"/>
          </ac:picMkLst>
        </pc:picChg>
      </pc:sldChg>
      <pc:sldChg chg="addSp delSp modSp add mod modTransition modAnim modNotesTx">
        <pc:chgData name="Daniel LAWSON" userId="e2af6955b021698d" providerId="LiveId" clId="{12A33A8A-A3D5-47C7-9544-3859DD62B2E8}" dt="2023-10-11T08:19:39.853" v="5279"/>
        <pc:sldMkLst>
          <pc:docMk/>
          <pc:sldMk cId="3812781895" sldId="284"/>
        </pc:sldMkLst>
        <pc:spChg chg="mod">
          <ac:chgData name="Daniel LAWSON" userId="e2af6955b021698d" providerId="LiveId" clId="{12A33A8A-A3D5-47C7-9544-3859DD62B2E8}" dt="2023-10-08T03:27:14.686" v="1214" actId="20577"/>
          <ac:spMkLst>
            <pc:docMk/>
            <pc:sldMk cId="3812781895" sldId="284"/>
            <ac:spMk id="4" creationId="{00000000-0000-0000-0000-000000000000}"/>
          </ac:spMkLst>
        </pc:spChg>
        <pc:spChg chg="del">
          <ac:chgData name="Daniel LAWSON" userId="e2af6955b021698d" providerId="LiveId" clId="{12A33A8A-A3D5-47C7-9544-3859DD62B2E8}" dt="2023-10-07T06:16:55.432" v="621" actId="22"/>
          <ac:spMkLst>
            <pc:docMk/>
            <pc:sldMk cId="3812781895" sldId="284"/>
            <ac:spMk id="5" creationId="{E47F0124-C54B-B145-F28F-A0B3DAB1E639}"/>
          </ac:spMkLst>
        </pc:spChg>
        <pc:spChg chg="add mod">
          <ac:chgData name="Daniel LAWSON" userId="e2af6955b021698d" providerId="LiveId" clId="{12A33A8A-A3D5-47C7-9544-3859DD62B2E8}" dt="2023-10-11T05:19:51.769" v="5033" actId="14100"/>
          <ac:spMkLst>
            <pc:docMk/>
            <pc:sldMk cId="3812781895" sldId="284"/>
            <ac:spMk id="6" creationId="{98C352F7-6C8B-0363-72F1-4855B2CF7B45}"/>
          </ac:spMkLst>
        </pc:spChg>
        <pc:spChg chg="add del mod">
          <ac:chgData name="Daniel LAWSON" userId="e2af6955b021698d" providerId="LiveId" clId="{12A33A8A-A3D5-47C7-9544-3859DD62B2E8}" dt="2023-10-09T05:26:02.312" v="2216" actId="478"/>
          <ac:spMkLst>
            <pc:docMk/>
            <pc:sldMk cId="3812781895" sldId="284"/>
            <ac:spMk id="8" creationId="{7D01CE60-9505-CEB3-BBD5-CE7BE64DEA13}"/>
          </ac:spMkLst>
        </pc:spChg>
        <pc:picChg chg="add del mod">
          <ac:chgData name="Daniel LAWSON" userId="e2af6955b021698d" providerId="LiveId" clId="{12A33A8A-A3D5-47C7-9544-3859DD62B2E8}" dt="2023-10-11T06:11:06.065" v="5119" actId="478"/>
          <ac:picMkLst>
            <pc:docMk/>
            <pc:sldMk cId="3812781895" sldId="284"/>
            <ac:picMk id="2" creationId="{74986F91-F4AD-720B-7278-E171339A5235}"/>
          </ac:picMkLst>
        </pc:picChg>
        <pc:picChg chg="add del mod">
          <ac:chgData name="Daniel LAWSON" userId="e2af6955b021698d" providerId="LiveId" clId="{12A33A8A-A3D5-47C7-9544-3859DD62B2E8}" dt="2023-10-10T09:53:02.440" v="4273" actId="478"/>
          <ac:picMkLst>
            <pc:docMk/>
            <pc:sldMk cId="3812781895" sldId="284"/>
            <ac:picMk id="2" creationId="{C56A8226-F410-B6D0-141B-695FBB7E67FE}"/>
          </ac:picMkLst>
        </pc:picChg>
        <pc:picChg chg="add del mod ord">
          <ac:chgData name="Daniel LAWSON" userId="e2af6955b021698d" providerId="LiveId" clId="{12A33A8A-A3D5-47C7-9544-3859DD62B2E8}" dt="2023-10-10T09:56:54.924" v="4321" actId="1076"/>
          <ac:picMkLst>
            <pc:docMk/>
            <pc:sldMk cId="3812781895" sldId="284"/>
            <ac:picMk id="3" creationId="{4021988A-2CA3-9DB3-618A-E68EAACE47E5}"/>
          </ac:picMkLst>
        </pc:picChg>
        <pc:picChg chg="add mod">
          <ac:chgData name="Daniel LAWSON" userId="e2af6955b021698d" providerId="LiveId" clId="{12A33A8A-A3D5-47C7-9544-3859DD62B2E8}" dt="2023-10-10T09:56:53.417" v="4320" actId="1076"/>
          <ac:picMkLst>
            <pc:docMk/>
            <pc:sldMk cId="3812781895" sldId="284"/>
            <ac:picMk id="5" creationId="{95091264-A273-DDEF-C2F1-E8CD3B887BD0}"/>
          </ac:picMkLst>
        </pc:picChg>
        <pc:picChg chg="add del mod">
          <ac:chgData name="Daniel LAWSON" userId="e2af6955b021698d" providerId="LiveId" clId="{12A33A8A-A3D5-47C7-9544-3859DD62B2E8}" dt="2023-10-11T08:17:49.264" v="5269"/>
          <ac:picMkLst>
            <pc:docMk/>
            <pc:sldMk cId="3812781895" sldId="284"/>
            <ac:picMk id="7" creationId="{744559FA-35DE-04C5-A78D-AE7C65976CEB}"/>
          </ac:picMkLst>
        </pc:picChg>
        <pc:picChg chg="add del mod">
          <ac:chgData name="Daniel LAWSON" userId="e2af6955b021698d" providerId="LiveId" clId="{12A33A8A-A3D5-47C7-9544-3859DD62B2E8}" dt="2023-10-10T09:53:01.706" v="4272" actId="478"/>
          <ac:picMkLst>
            <pc:docMk/>
            <pc:sldMk cId="3812781895" sldId="284"/>
            <ac:picMk id="7" creationId="{89FF6D53-FD23-5AC6-8C06-0850C718E782}"/>
          </ac:picMkLst>
        </pc:picChg>
        <pc:picChg chg="add del mod">
          <ac:chgData name="Daniel LAWSON" userId="e2af6955b021698d" providerId="LiveId" clId="{12A33A8A-A3D5-47C7-9544-3859DD62B2E8}" dt="2023-10-10T09:53:00.813" v="4271" actId="478"/>
          <ac:picMkLst>
            <pc:docMk/>
            <pc:sldMk cId="3812781895" sldId="284"/>
            <ac:picMk id="8" creationId="{D93617F7-A38B-9478-AA43-99E1FB84E091}"/>
          </ac:picMkLst>
        </pc:picChg>
        <pc:picChg chg="add del mod">
          <ac:chgData name="Daniel LAWSON" userId="e2af6955b021698d" providerId="LiveId" clId="{12A33A8A-A3D5-47C7-9544-3859DD62B2E8}" dt="2023-10-11T08:19:18.508" v="5278"/>
          <ac:picMkLst>
            <pc:docMk/>
            <pc:sldMk cId="3812781895" sldId="284"/>
            <ac:picMk id="8" creationId="{F91EBBB6-BF6D-5258-B2C8-5AC2E97F9160}"/>
          </ac:picMkLst>
        </pc:picChg>
        <pc:picChg chg="add del mod">
          <ac:chgData name="Daniel LAWSON" userId="e2af6955b021698d" providerId="LiveId" clId="{12A33A8A-A3D5-47C7-9544-3859DD62B2E8}" dt="2023-10-10T09:55:08.634" v="4302" actId="34818"/>
          <ac:picMkLst>
            <pc:docMk/>
            <pc:sldMk cId="3812781895" sldId="284"/>
            <ac:picMk id="9" creationId="{7D3C7AAC-6B9B-D318-9144-38475099F4E7}"/>
          </ac:picMkLst>
        </pc:picChg>
        <pc:picChg chg="add del mod">
          <ac:chgData name="Daniel LAWSON" userId="e2af6955b021698d" providerId="LiveId" clId="{12A33A8A-A3D5-47C7-9544-3859DD62B2E8}" dt="2023-10-09T05:26:18.987" v="2221" actId="21"/>
          <ac:picMkLst>
            <pc:docMk/>
            <pc:sldMk cId="3812781895" sldId="284"/>
            <ac:picMk id="9" creationId="{A7E40F21-7F65-1D16-4A90-19DAA4216E15}"/>
          </ac:picMkLst>
        </pc:picChg>
        <pc:picChg chg="add del mod">
          <ac:chgData name="Daniel LAWSON" userId="e2af6955b021698d" providerId="LiveId" clId="{12A33A8A-A3D5-47C7-9544-3859DD62B2E8}" dt="2023-10-11T06:08:12.513" v="5099" actId="478"/>
          <ac:picMkLst>
            <pc:docMk/>
            <pc:sldMk cId="3812781895" sldId="284"/>
            <ac:picMk id="10" creationId="{C4D49AE8-F7F2-CC68-99A0-18ED76F235E3}"/>
          </ac:picMkLst>
        </pc:picChg>
        <pc:picChg chg="add del mod ord">
          <ac:chgData name="Daniel LAWSON" userId="e2af6955b021698d" providerId="LiveId" clId="{12A33A8A-A3D5-47C7-9544-3859DD62B2E8}" dt="2023-10-11T08:19:39.853" v="5279"/>
          <ac:picMkLst>
            <pc:docMk/>
            <pc:sldMk cId="3812781895" sldId="284"/>
            <ac:picMk id="13" creationId="{4375FDB6-FA9D-8BC7-7511-9B338E4AF7CC}"/>
          </ac:picMkLst>
        </pc:picChg>
        <pc:picChg chg="add mod">
          <ac:chgData name="Daniel LAWSON" userId="e2af6955b021698d" providerId="LiveId" clId="{12A33A8A-A3D5-47C7-9544-3859DD62B2E8}" dt="2023-10-11T08:19:39.853" v="5279"/>
          <ac:picMkLst>
            <pc:docMk/>
            <pc:sldMk cId="3812781895" sldId="284"/>
            <ac:picMk id="14" creationId="{DE292336-DC8D-934E-686C-5AE0067A2C72}"/>
          </ac:picMkLst>
        </pc:picChg>
      </pc:sldChg>
      <pc:sldChg chg="addSp delSp modSp add del mod modNotesTx">
        <pc:chgData name="Daniel LAWSON" userId="e2af6955b021698d" providerId="LiveId" clId="{12A33A8A-A3D5-47C7-9544-3859DD62B2E8}" dt="2023-10-11T08:20:56.294" v="5281" actId="688"/>
        <pc:sldMkLst>
          <pc:docMk/>
          <pc:sldMk cId="793725022" sldId="285"/>
        </pc:sldMkLst>
        <pc:spChg chg="mod">
          <ac:chgData name="Daniel LAWSON" userId="e2af6955b021698d" providerId="LiveId" clId="{12A33A8A-A3D5-47C7-9544-3859DD62B2E8}" dt="2023-10-08T03:29:49.217" v="1238" actId="20577"/>
          <ac:spMkLst>
            <pc:docMk/>
            <pc:sldMk cId="793725022" sldId="285"/>
            <ac:spMk id="4" creationId="{00000000-0000-0000-0000-000000000000}"/>
          </ac:spMkLst>
        </pc:spChg>
        <pc:spChg chg="add del mod">
          <ac:chgData name="Daniel LAWSON" userId="e2af6955b021698d" providerId="LiveId" clId="{12A33A8A-A3D5-47C7-9544-3859DD62B2E8}" dt="2023-10-08T03:29:46.927" v="1235" actId="22"/>
          <ac:spMkLst>
            <pc:docMk/>
            <pc:sldMk cId="793725022" sldId="285"/>
            <ac:spMk id="5" creationId="{DE363B57-379A-03F9-503E-FB2864C2D9EC}"/>
          </ac:spMkLst>
        </pc:spChg>
        <pc:spChg chg="del">
          <ac:chgData name="Daniel LAWSON" userId="e2af6955b021698d" providerId="LiveId" clId="{12A33A8A-A3D5-47C7-9544-3859DD62B2E8}" dt="2023-10-07T06:18:06.376" v="638" actId="22"/>
          <ac:spMkLst>
            <pc:docMk/>
            <pc:sldMk cId="793725022" sldId="285"/>
            <ac:spMk id="5" creationId="{E47F0124-C54B-B145-F28F-A0B3DAB1E639}"/>
          </ac:spMkLst>
        </pc:spChg>
        <pc:spChg chg="add del mod">
          <ac:chgData name="Daniel LAWSON" userId="e2af6955b021698d" providerId="LiveId" clId="{12A33A8A-A3D5-47C7-9544-3859DD62B2E8}" dt="2023-10-09T08:43:13.137" v="2871" actId="478"/>
          <ac:spMkLst>
            <pc:docMk/>
            <pc:sldMk cId="793725022" sldId="285"/>
            <ac:spMk id="9" creationId="{9AA14515-7DA2-4C52-2E1B-AAE34CC52D9F}"/>
          </ac:spMkLst>
        </pc:spChg>
        <pc:spChg chg="add del mod">
          <ac:chgData name="Daniel LAWSON" userId="e2af6955b021698d" providerId="LiveId" clId="{12A33A8A-A3D5-47C7-9544-3859DD62B2E8}" dt="2023-10-08T05:55:27.357" v="1473" actId="478"/>
          <ac:spMkLst>
            <pc:docMk/>
            <pc:sldMk cId="793725022" sldId="285"/>
            <ac:spMk id="12" creationId="{9894C062-62CE-7837-B406-763AD16B48C4}"/>
          </ac:spMkLst>
        </pc:spChg>
        <pc:spChg chg="add del mod">
          <ac:chgData name="Daniel LAWSON" userId="e2af6955b021698d" providerId="LiveId" clId="{12A33A8A-A3D5-47C7-9544-3859DD62B2E8}" dt="2023-10-08T05:55:38.972" v="1477" actId="22"/>
          <ac:spMkLst>
            <pc:docMk/>
            <pc:sldMk cId="793725022" sldId="285"/>
            <ac:spMk id="17" creationId="{C1D110DA-DE79-5DF8-D6C0-1A58C50CC4D5}"/>
          </ac:spMkLst>
        </pc:spChg>
        <pc:spChg chg="add del mod">
          <ac:chgData name="Daniel LAWSON" userId="e2af6955b021698d" providerId="LiveId" clId="{12A33A8A-A3D5-47C7-9544-3859DD62B2E8}" dt="2023-10-09T06:09:11.831" v="2247" actId="22"/>
          <ac:spMkLst>
            <pc:docMk/>
            <pc:sldMk cId="793725022" sldId="285"/>
            <ac:spMk id="21" creationId="{FB39F6F0-F091-82CA-2267-36B3664ACA00}"/>
          </ac:spMkLst>
        </pc:spChg>
        <pc:spChg chg="add del">
          <ac:chgData name="Daniel LAWSON" userId="e2af6955b021698d" providerId="LiveId" clId="{12A33A8A-A3D5-47C7-9544-3859DD62B2E8}" dt="2023-10-09T06:09:09.029" v="2246" actId="22"/>
          <ac:spMkLst>
            <pc:docMk/>
            <pc:sldMk cId="793725022" sldId="285"/>
            <ac:spMk id="23" creationId="{471B90EA-CB37-90AE-E04D-0E2FD784031F}"/>
          </ac:spMkLst>
        </pc:spChg>
        <pc:spChg chg="add mod">
          <ac:chgData name="Daniel LAWSON" userId="e2af6955b021698d" providerId="LiveId" clId="{12A33A8A-A3D5-47C7-9544-3859DD62B2E8}" dt="2023-10-11T05:20:06.721" v="5041" actId="20577"/>
          <ac:spMkLst>
            <pc:docMk/>
            <pc:sldMk cId="793725022" sldId="285"/>
            <ac:spMk id="26" creationId="{7FBFFBBB-F085-CF3E-128D-3B4899CA7A0A}"/>
          </ac:spMkLst>
        </pc:spChg>
        <pc:picChg chg="add del mod">
          <ac:chgData name="Daniel LAWSON" userId="e2af6955b021698d" providerId="LiveId" clId="{12A33A8A-A3D5-47C7-9544-3859DD62B2E8}" dt="2023-10-11T06:11:11.578" v="5122" actId="478"/>
          <ac:picMkLst>
            <pc:docMk/>
            <pc:sldMk cId="793725022" sldId="285"/>
            <ac:picMk id="2" creationId="{082D80EE-6073-DD98-A901-56478B8BB415}"/>
          </ac:picMkLst>
        </pc:picChg>
        <pc:picChg chg="add del mod">
          <ac:chgData name="Daniel LAWSON" userId="e2af6955b021698d" providerId="LiveId" clId="{12A33A8A-A3D5-47C7-9544-3859DD62B2E8}" dt="2023-10-10T09:53:05.223" v="4276" actId="478"/>
          <ac:picMkLst>
            <pc:docMk/>
            <pc:sldMk cId="793725022" sldId="285"/>
            <ac:picMk id="2" creationId="{6947FB8C-A211-ED80-9956-9E38039DFC24}"/>
          </ac:picMkLst>
        </pc:picChg>
        <pc:picChg chg="add del mod">
          <ac:chgData name="Daniel LAWSON" userId="e2af6955b021698d" providerId="LiveId" clId="{12A33A8A-A3D5-47C7-9544-3859DD62B2E8}" dt="2023-10-10T09:53:04.663" v="4275" actId="478"/>
          <ac:picMkLst>
            <pc:docMk/>
            <pc:sldMk cId="793725022" sldId="285"/>
            <ac:picMk id="3" creationId="{2BB69F67-B12D-FB36-F521-EC7505479CDC}"/>
          </ac:picMkLst>
        </pc:picChg>
        <pc:picChg chg="add del mod ord">
          <ac:chgData name="Daniel LAWSON" userId="e2af6955b021698d" providerId="LiveId" clId="{12A33A8A-A3D5-47C7-9544-3859DD62B2E8}" dt="2023-10-08T03:28:46.388" v="1234" actId="478"/>
          <ac:picMkLst>
            <pc:docMk/>
            <pc:sldMk cId="793725022" sldId="285"/>
            <ac:picMk id="3" creationId="{E1C824CB-F335-1474-04A3-460400C7871E}"/>
          </ac:picMkLst>
        </pc:picChg>
        <pc:picChg chg="add del mod">
          <ac:chgData name="Daniel LAWSON" userId="e2af6955b021698d" providerId="LiveId" clId="{12A33A8A-A3D5-47C7-9544-3859DD62B2E8}" dt="2023-10-11T08:20:44.381" v="5280"/>
          <ac:picMkLst>
            <pc:docMk/>
            <pc:sldMk cId="793725022" sldId="285"/>
            <ac:picMk id="3" creationId="{F345A8E8-292F-E7F3-C7FF-A1785A56EB99}"/>
          </ac:picMkLst>
        </pc:picChg>
        <pc:picChg chg="add mod">
          <ac:chgData name="Daniel LAWSON" userId="e2af6955b021698d" providerId="LiveId" clId="{12A33A8A-A3D5-47C7-9544-3859DD62B2E8}" dt="2023-10-11T08:20:56.294" v="5281" actId="688"/>
          <ac:picMkLst>
            <pc:docMk/>
            <pc:sldMk cId="793725022" sldId="285"/>
            <ac:picMk id="5" creationId="{8E68C981-01F8-9BC1-5D70-3029FD76ED01}"/>
          </ac:picMkLst>
        </pc:picChg>
        <pc:picChg chg="add del mod">
          <ac:chgData name="Daniel LAWSON" userId="e2af6955b021698d" providerId="LiveId" clId="{12A33A8A-A3D5-47C7-9544-3859DD62B2E8}" dt="2023-10-10T09:53:04.088" v="4274" actId="478"/>
          <ac:picMkLst>
            <pc:docMk/>
            <pc:sldMk cId="793725022" sldId="285"/>
            <ac:picMk id="5" creationId="{9AC447E6-2536-4ECF-0916-1D2FC429858F}"/>
          </ac:picMkLst>
        </pc:picChg>
        <pc:picChg chg="add del mod">
          <ac:chgData name="Daniel LAWSON" userId="e2af6955b021698d" providerId="LiveId" clId="{12A33A8A-A3D5-47C7-9544-3859DD62B2E8}" dt="2023-10-10T09:55:08.634" v="4302" actId="34818"/>
          <ac:picMkLst>
            <pc:docMk/>
            <pc:sldMk cId="793725022" sldId="285"/>
            <ac:picMk id="6" creationId="{98886C37-A2ED-1E30-A83E-15B8140BF2DF}"/>
          </ac:picMkLst>
        </pc:picChg>
        <pc:picChg chg="add del mod ord">
          <ac:chgData name="Daniel LAWSON" userId="e2af6955b021698d" providerId="LiveId" clId="{12A33A8A-A3D5-47C7-9544-3859DD62B2E8}" dt="2023-10-08T05:55:29.624" v="1474" actId="21"/>
          <ac:picMkLst>
            <pc:docMk/>
            <pc:sldMk cId="793725022" sldId="285"/>
            <ac:picMk id="7" creationId="{8265076D-F5CF-2DF1-DBF1-4995C44676FA}"/>
          </ac:picMkLst>
        </pc:picChg>
        <pc:picChg chg="add del mod">
          <ac:chgData name="Daniel LAWSON" userId="e2af6955b021698d" providerId="LiveId" clId="{12A33A8A-A3D5-47C7-9544-3859DD62B2E8}" dt="2023-10-11T06:08:13.763" v="5100" actId="478"/>
          <ac:picMkLst>
            <pc:docMk/>
            <pc:sldMk cId="793725022" sldId="285"/>
            <ac:picMk id="7" creationId="{983674D1-FFF8-5551-39FC-84DCEB226C4F}"/>
          </ac:picMkLst>
        </pc:picChg>
        <pc:picChg chg="add del mod">
          <ac:chgData name="Daniel LAWSON" userId="e2af6955b021698d" providerId="LiveId" clId="{12A33A8A-A3D5-47C7-9544-3859DD62B2E8}" dt="2023-10-08T05:53:36.723" v="1462" actId="478"/>
          <ac:picMkLst>
            <pc:docMk/>
            <pc:sldMk cId="793725022" sldId="285"/>
            <ac:picMk id="10" creationId="{4DB7D9DA-FED6-8925-4872-470DB8D18F90}"/>
          </ac:picMkLst>
        </pc:picChg>
        <pc:picChg chg="add del">
          <ac:chgData name="Daniel LAWSON" userId="e2af6955b021698d" providerId="LiveId" clId="{12A33A8A-A3D5-47C7-9544-3859DD62B2E8}" dt="2023-10-08T05:55:26.779" v="1472" actId="22"/>
          <ac:picMkLst>
            <pc:docMk/>
            <pc:sldMk cId="793725022" sldId="285"/>
            <ac:picMk id="14" creationId="{84EA909E-9AB5-4E6B-37E9-99E0D20AB18A}"/>
          </ac:picMkLst>
        </pc:picChg>
        <pc:picChg chg="add del mod">
          <ac:chgData name="Daniel LAWSON" userId="e2af6955b021698d" providerId="LiveId" clId="{12A33A8A-A3D5-47C7-9544-3859DD62B2E8}" dt="2023-10-08T05:55:24.861" v="1470"/>
          <ac:picMkLst>
            <pc:docMk/>
            <pc:sldMk cId="793725022" sldId="285"/>
            <ac:picMk id="15" creationId="{C43FF3F5-B1D2-2C2B-43A6-AF3048057798}"/>
          </ac:picMkLst>
        </pc:picChg>
        <pc:picChg chg="add del mod ord">
          <ac:chgData name="Daniel LAWSON" userId="e2af6955b021698d" providerId="LiveId" clId="{12A33A8A-A3D5-47C7-9544-3859DD62B2E8}" dt="2023-10-09T06:09:07.597" v="2244" actId="478"/>
          <ac:picMkLst>
            <pc:docMk/>
            <pc:sldMk cId="793725022" sldId="285"/>
            <ac:picMk id="19" creationId="{5E05B79F-5D23-B6B1-FA68-E871B5A201DD}"/>
          </ac:picMkLst>
        </pc:picChg>
        <pc:picChg chg="add mod ord">
          <ac:chgData name="Daniel LAWSON" userId="e2af6955b021698d" providerId="LiveId" clId="{12A33A8A-A3D5-47C7-9544-3859DD62B2E8}" dt="2023-10-09T08:42:40.838" v="2853" actId="1076"/>
          <ac:picMkLst>
            <pc:docMk/>
            <pc:sldMk cId="793725022" sldId="285"/>
            <ac:picMk id="25" creationId="{DE1F7509-B945-6364-D1DB-7D71B30801EF}"/>
          </ac:picMkLst>
        </pc:picChg>
      </pc:sldChg>
      <pc:sldChg chg="addSp delSp modSp add mod ord modTransition modAnim modNotesTx">
        <pc:chgData name="Daniel LAWSON" userId="e2af6955b021698d" providerId="LiveId" clId="{12A33A8A-A3D5-47C7-9544-3859DD62B2E8}" dt="2023-10-11T08:17:13.705" v="5268" actId="688"/>
        <pc:sldMkLst>
          <pc:docMk/>
          <pc:sldMk cId="3639962359" sldId="286"/>
        </pc:sldMkLst>
        <pc:spChg chg="mod">
          <ac:chgData name="Daniel LAWSON" userId="e2af6955b021698d" providerId="LiveId" clId="{12A33A8A-A3D5-47C7-9544-3859DD62B2E8}" dt="2023-10-07T06:18:31.440" v="643" actId="20577"/>
          <ac:spMkLst>
            <pc:docMk/>
            <pc:sldMk cId="3639962359" sldId="286"/>
            <ac:spMk id="4" creationId="{00000000-0000-0000-0000-000000000000}"/>
          </ac:spMkLst>
        </pc:spChg>
        <pc:spChg chg="del">
          <ac:chgData name="Daniel LAWSON" userId="e2af6955b021698d" providerId="LiveId" clId="{12A33A8A-A3D5-47C7-9544-3859DD62B2E8}" dt="2023-10-07T06:37:56.111" v="644" actId="22"/>
          <ac:spMkLst>
            <pc:docMk/>
            <pc:sldMk cId="3639962359" sldId="286"/>
            <ac:spMk id="5" creationId="{E47F0124-C54B-B145-F28F-A0B3DAB1E639}"/>
          </ac:spMkLst>
        </pc:spChg>
        <pc:spChg chg="add del mod">
          <ac:chgData name="Daniel LAWSON" userId="e2af6955b021698d" providerId="LiveId" clId="{12A33A8A-A3D5-47C7-9544-3859DD62B2E8}" dt="2023-10-07T06:43:09.508" v="647" actId="478"/>
          <ac:spMkLst>
            <pc:docMk/>
            <pc:sldMk cId="3639962359" sldId="286"/>
            <ac:spMk id="7" creationId="{C4B44EEB-6AA9-FCF2-BCA4-A518F200FB72}"/>
          </ac:spMkLst>
        </pc:spChg>
        <pc:spChg chg="add del">
          <ac:chgData name="Daniel LAWSON" userId="e2af6955b021698d" providerId="LiveId" clId="{12A33A8A-A3D5-47C7-9544-3859DD62B2E8}" dt="2023-10-07T06:43:10.980" v="649" actId="22"/>
          <ac:spMkLst>
            <pc:docMk/>
            <pc:sldMk cId="3639962359" sldId="286"/>
            <ac:spMk id="9" creationId="{BDCFDA6F-A434-537C-777E-83547458A5D0}"/>
          </ac:spMkLst>
        </pc:spChg>
        <pc:spChg chg="add del">
          <ac:chgData name="Daniel LAWSON" userId="e2af6955b021698d" providerId="LiveId" clId="{12A33A8A-A3D5-47C7-9544-3859DD62B2E8}" dt="2023-10-07T06:52:15.997" v="679" actId="22"/>
          <ac:spMkLst>
            <pc:docMk/>
            <pc:sldMk cId="3639962359" sldId="286"/>
            <ac:spMk id="19" creationId="{21F8EE0C-0B7A-DC75-CD33-E7681BC4A988}"/>
          </ac:spMkLst>
        </pc:spChg>
        <pc:spChg chg="add mod">
          <ac:chgData name="Daniel LAWSON" userId="e2af6955b021698d" providerId="LiveId" clId="{12A33A8A-A3D5-47C7-9544-3859DD62B2E8}" dt="2023-10-11T05:10:07.338" v="4905" actId="1076"/>
          <ac:spMkLst>
            <pc:docMk/>
            <pc:sldMk cId="3639962359" sldId="286"/>
            <ac:spMk id="32" creationId="{B2DECDD6-6D4A-0056-72C3-39422BACC783}"/>
          </ac:spMkLst>
        </pc:spChg>
        <pc:spChg chg="add mod">
          <ac:chgData name="Daniel LAWSON" userId="e2af6955b021698d" providerId="LiveId" clId="{12A33A8A-A3D5-47C7-9544-3859DD62B2E8}" dt="2023-10-11T05:10:15.458" v="4907" actId="1076"/>
          <ac:spMkLst>
            <pc:docMk/>
            <pc:sldMk cId="3639962359" sldId="286"/>
            <ac:spMk id="33" creationId="{1D0C7543-53B8-4F71-9543-FB24061161A4}"/>
          </ac:spMkLst>
        </pc:spChg>
        <pc:spChg chg="add mod">
          <ac:chgData name="Daniel LAWSON" userId="e2af6955b021698d" providerId="LiveId" clId="{12A33A8A-A3D5-47C7-9544-3859DD62B2E8}" dt="2023-10-11T05:17:41.025" v="4972" actId="113"/>
          <ac:spMkLst>
            <pc:docMk/>
            <pc:sldMk cId="3639962359" sldId="286"/>
            <ac:spMk id="35" creationId="{5D7485E5-9D52-6712-56DB-A11916129D38}"/>
          </ac:spMkLst>
        </pc:spChg>
        <pc:spChg chg="add mod">
          <ac:chgData name="Daniel LAWSON" userId="e2af6955b021698d" providerId="LiveId" clId="{12A33A8A-A3D5-47C7-9544-3859DD62B2E8}" dt="2023-10-11T05:18:05.473" v="4999" actId="20577"/>
          <ac:spMkLst>
            <pc:docMk/>
            <pc:sldMk cId="3639962359" sldId="286"/>
            <ac:spMk id="36" creationId="{81F3CABE-7F4D-E936-360B-B0B9115FF1BF}"/>
          </ac:spMkLst>
        </pc:spChg>
        <pc:spChg chg="add mod">
          <ac:chgData name="Daniel LAWSON" userId="e2af6955b021698d" providerId="LiveId" clId="{12A33A8A-A3D5-47C7-9544-3859DD62B2E8}" dt="2023-10-11T05:17:47.028" v="4976" actId="20577"/>
          <ac:spMkLst>
            <pc:docMk/>
            <pc:sldMk cId="3639962359" sldId="286"/>
            <ac:spMk id="37" creationId="{3392F334-9C5A-AC2F-ACCB-D61F5D040E07}"/>
          </ac:spMkLst>
        </pc:spChg>
        <pc:grpChg chg="add mod">
          <ac:chgData name="Daniel LAWSON" userId="e2af6955b021698d" providerId="LiveId" clId="{12A33A8A-A3D5-47C7-9544-3859DD62B2E8}" dt="2023-10-07T07:01:31.280" v="795" actId="1076"/>
          <ac:grpSpMkLst>
            <pc:docMk/>
            <pc:sldMk cId="3639962359" sldId="286"/>
            <ac:grpSpMk id="34" creationId="{BC23859E-B638-7D9E-AD07-8D250491805F}"/>
          </ac:grpSpMkLst>
        </pc:grpChg>
        <pc:picChg chg="add del mod">
          <ac:chgData name="Daniel LAWSON" userId="e2af6955b021698d" providerId="LiveId" clId="{12A33A8A-A3D5-47C7-9544-3859DD62B2E8}" dt="2023-10-11T06:11:01.792" v="5117" actId="478"/>
          <ac:picMkLst>
            <pc:docMk/>
            <pc:sldMk cId="3639962359" sldId="286"/>
            <ac:picMk id="2" creationId="{B7B055F7-9020-E969-5055-0AA9E38FAB3F}"/>
          </ac:picMkLst>
        </pc:picChg>
        <pc:picChg chg="add del mod">
          <ac:chgData name="Daniel LAWSON" userId="e2af6955b021698d" providerId="LiveId" clId="{12A33A8A-A3D5-47C7-9544-3859DD62B2E8}" dt="2023-10-10T09:52:55.991" v="4267" actId="478"/>
          <ac:picMkLst>
            <pc:docMk/>
            <pc:sldMk cId="3639962359" sldId="286"/>
            <ac:picMk id="2" creationId="{B9732379-B339-D520-8930-8A7E787466D0}"/>
          </ac:picMkLst>
        </pc:picChg>
        <pc:picChg chg="add del mod ord">
          <ac:chgData name="Daniel LAWSON" userId="e2af6955b021698d" providerId="LiveId" clId="{12A33A8A-A3D5-47C7-9544-3859DD62B2E8}" dt="2023-10-07T06:43:07.158" v="646" actId="478"/>
          <ac:picMkLst>
            <pc:docMk/>
            <pc:sldMk cId="3639962359" sldId="286"/>
            <ac:picMk id="3" creationId="{7ADC7976-E0DE-4D9C-0F96-D75CF99224DD}"/>
          </ac:picMkLst>
        </pc:picChg>
        <pc:picChg chg="add del mod">
          <ac:chgData name="Daniel LAWSON" userId="e2af6955b021698d" providerId="LiveId" clId="{12A33A8A-A3D5-47C7-9544-3859DD62B2E8}" dt="2023-10-10T09:52:54.743" v="4266" actId="478"/>
          <ac:picMkLst>
            <pc:docMk/>
            <pc:sldMk cId="3639962359" sldId="286"/>
            <ac:picMk id="3" creationId="{DA23A18C-CDE4-BC90-839B-75E16789B546}"/>
          </ac:picMkLst>
        </pc:picChg>
        <pc:picChg chg="add del mod">
          <ac:chgData name="Daniel LAWSON" userId="e2af6955b021698d" providerId="LiveId" clId="{12A33A8A-A3D5-47C7-9544-3859DD62B2E8}" dt="2023-10-11T08:16:29.347" v="5264"/>
          <ac:picMkLst>
            <pc:docMk/>
            <pc:sldMk cId="3639962359" sldId="286"/>
            <ac:picMk id="3" creationId="{EC5B6719-A83E-F09A-1398-98F09CDD9FBD}"/>
          </ac:picMkLst>
        </pc:picChg>
        <pc:picChg chg="add del mod">
          <ac:chgData name="Daniel LAWSON" userId="e2af6955b021698d" providerId="LiveId" clId="{12A33A8A-A3D5-47C7-9544-3859DD62B2E8}" dt="2023-10-10T09:52:54.248" v="4265" actId="478"/>
          <ac:picMkLst>
            <pc:docMk/>
            <pc:sldMk cId="3639962359" sldId="286"/>
            <ac:picMk id="5" creationId="{4CB27D4C-649E-87D9-5463-98D27A8AC0DD}"/>
          </ac:picMkLst>
        </pc:picChg>
        <pc:picChg chg="add del mod">
          <ac:chgData name="Daniel LAWSON" userId="e2af6955b021698d" providerId="LiveId" clId="{12A33A8A-A3D5-47C7-9544-3859DD62B2E8}" dt="2023-10-11T08:16:32.606" v="5266"/>
          <ac:picMkLst>
            <pc:docMk/>
            <pc:sldMk cId="3639962359" sldId="286"/>
            <ac:picMk id="5" creationId="{DF428B94-732E-2A53-E82C-0AB203FC2B7D}"/>
          </ac:picMkLst>
        </pc:picChg>
        <pc:picChg chg="add del mod">
          <ac:chgData name="Daniel LAWSON" userId="e2af6955b021698d" providerId="LiveId" clId="{12A33A8A-A3D5-47C7-9544-3859DD62B2E8}" dt="2023-10-10T09:55:08.634" v="4302" actId="34818"/>
          <ac:picMkLst>
            <pc:docMk/>
            <pc:sldMk cId="3639962359" sldId="286"/>
            <ac:picMk id="6" creationId="{4AAD4ABB-54D6-79F9-2EEE-6DDC717008D2}"/>
          </ac:picMkLst>
        </pc:picChg>
        <pc:picChg chg="add del mod">
          <ac:chgData name="Daniel LAWSON" userId="e2af6955b021698d" providerId="LiveId" clId="{12A33A8A-A3D5-47C7-9544-3859DD62B2E8}" dt="2023-10-11T06:08:10.849" v="5097" actId="478"/>
          <ac:picMkLst>
            <pc:docMk/>
            <pc:sldMk cId="3639962359" sldId="286"/>
            <ac:picMk id="7" creationId="{2EA4C9A9-F67D-FD47-5913-D023106D6E26}"/>
          </ac:picMkLst>
        </pc:picChg>
        <pc:picChg chg="add del mod ord">
          <ac:chgData name="Daniel LAWSON" userId="e2af6955b021698d" providerId="LiveId" clId="{12A33A8A-A3D5-47C7-9544-3859DD62B2E8}" dt="2023-10-11T08:17:07.467" v="5267"/>
          <ac:picMkLst>
            <pc:docMk/>
            <pc:sldMk cId="3639962359" sldId="286"/>
            <ac:picMk id="9" creationId="{29A9BD86-625E-FB95-A3E4-83B5C894C876}"/>
          </ac:picMkLst>
        </pc:picChg>
        <pc:picChg chg="add mod">
          <ac:chgData name="Daniel LAWSON" userId="e2af6955b021698d" providerId="LiveId" clId="{12A33A8A-A3D5-47C7-9544-3859DD62B2E8}" dt="2023-10-11T08:17:13.705" v="5268" actId="688"/>
          <ac:picMkLst>
            <pc:docMk/>
            <pc:sldMk cId="3639962359" sldId="286"/>
            <ac:picMk id="10" creationId="{D7E9F9E3-F349-90EC-AD87-7733445FD7AC}"/>
          </ac:picMkLst>
        </pc:picChg>
        <pc:picChg chg="add del mod">
          <ac:chgData name="Daniel LAWSON" userId="e2af6955b021698d" providerId="LiveId" clId="{12A33A8A-A3D5-47C7-9544-3859DD62B2E8}" dt="2023-10-07T06:57:18.955" v="683" actId="478"/>
          <ac:picMkLst>
            <pc:docMk/>
            <pc:sldMk cId="3639962359" sldId="286"/>
            <ac:picMk id="11" creationId="{71EFFDF0-FD25-7FF4-A1FA-943A9FD1EA59}"/>
          </ac:picMkLst>
        </pc:picChg>
        <pc:picChg chg="add del mod">
          <ac:chgData name="Daniel LAWSON" userId="e2af6955b021698d" providerId="LiveId" clId="{12A33A8A-A3D5-47C7-9544-3859DD62B2E8}" dt="2023-10-07T06:57:19.397" v="685" actId="478"/>
          <ac:picMkLst>
            <pc:docMk/>
            <pc:sldMk cId="3639962359" sldId="286"/>
            <ac:picMk id="13" creationId="{48ADE570-1DCC-7837-A457-FF4B1A9370F5}"/>
          </ac:picMkLst>
        </pc:picChg>
        <pc:picChg chg="add del mod">
          <ac:chgData name="Daniel LAWSON" userId="e2af6955b021698d" providerId="LiveId" clId="{12A33A8A-A3D5-47C7-9544-3859DD62B2E8}" dt="2023-10-07T06:57:19.804" v="686" actId="478"/>
          <ac:picMkLst>
            <pc:docMk/>
            <pc:sldMk cId="3639962359" sldId="286"/>
            <ac:picMk id="14" creationId="{561E15F0-B7A8-FF28-1DEE-8A4CC33FDF4C}"/>
          </ac:picMkLst>
        </pc:picChg>
        <pc:picChg chg="add del mod">
          <ac:chgData name="Daniel LAWSON" userId="e2af6955b021698d" providerId="LiveId" clId="{12A33A8A-A3D5-47C7-9544-3859DD62B2E8}" dt="2023-10-07T06:57:20.121" v="687" actId="478"/>
          <ac:picMkLst>
            <pc:docMk/>
            <pc:sldMk cId="3639962359" sldId="286"/>
            <ac:picMk id="15" creationId="{7A0FF4A9-6286-F1AB-C964-96B38D3EB5C4}"/>
          </ac:picMkLst>
        </pc:picChg>
        <pc:picChg chg="add del">
          <ac:chgData name="Daniel LAWSON" userId="e2af6955b021698d" providerId="LiveId" clId="{12A33A8A-A3D5-47C7-9544-3859DD62B2E8}" dt="2023-10-07T06:51:50.126" v="677" actId="478"/>
          <ac:picMkLst>
            <pc:docMk/>
            <pc:sldMk cId="3639962359" sldId="286"/>
            <ac:picMk id="17" creationId="{557ED5C2-1D98-C84E-94A2-875D67A29FB9}"/>
          </ac:picMkLst>
        </pc:picChg>
        <pc:picChg chg="add del mod">
          <ac:chgData name="Daniel LAWSON" userId="e2af6955b021698d" providerId="LiveId" clId="{12A33A8A-A3D5-47C7-9544-3859DD62B2E8}" dt="2023-10-07T06:57:17.511" v="682" actId="478"/>
          <ac:picMkLst>
            <pc:docMk/>
            <pc:sldMk cId="3639962359" sldId="286"/>
            <ac:picMk id="21" creationId="{113E5565-FD20-2C7B-55BA-DE80487C9D0D}"/>
          </ac:picMkLst>
        </pc:picChg>
        <pc:picChg chg="add del mod">
          <ac:chgData name="Daniel LAWSON" userId="e2af6955b021698d" providerId="LiveId" clId="{12A33A8A-A3D5-47C7-9544-3859DD62B2E8}" dt="2023-10-07T06:57:46.149" v="690" actId="478"/>
          <ac:picMkLst>
            <pc:docMk/>
            <pc:sldMk cId="3639962359" sldId="286"/>
            <ac:picMk id="23" creationId="{3E754A58-CBF6-4291-28C9-4269111B3838}"/>
          </ac:picMkLst>
        </pc:picChg>
        <pc:picChg chg="add del mod">
          <ac:chgData name="Daniel LAWSON" userId="e2af6955b021698d" providerId="LiveId" clId="{12A33A8A-A3D5-47C7-9544-3859DD62B2E8}" dt="2023-10-07T06:58:06.077" v="694" actId="478"/>
          <ac:picMkLst>
            <pc:docMk/>
            <pc:sldMk cId="3639962359" sldId="286"/>
            <ac:picMk id="25" creationId="{6851C893-9922-F108-9780-E0EDED01B563}"/>
          </ac:picMkLst>
        </pc:picChg>
        <pc:picChg chg="add mod">
          <ac:chgData name="Daniel LAWSON" userId="e2af6955b021698d" providerId="LiveId" clId="{12A33A8A-A3D5-47C7-9544-3859DD62B2E8}" dt="2023-10-11T05:10:07.338" v="4905" actId="1076"/>
          <ac:picMkLst>
            <pc:docMk/>
            <pc:sldMk cId="3639962359" sldId="286"/>
            <ac:picMk id="27" creationId="{BCEE662D-770F-D4BD-A1BF-DE1B88BBC78D}"/>
          </ac:picMkLst>
        </pc:picChg>
        <pc:picChg chg="add mod">
          <ac:chgData name="Daniel LAWSON" userId="e2af6955b021698d" providerId="LiveId" clId="{12A33A8A-A3D5-47C7-9544-3859DD62B2E8}" dt="2023-10-11T05:10:07.338" v="4905" actId="1076"/>
          <ac:picMkLst>
            <pc:docMk/>
            <pc:sldMk cId="3639962359" sldId="286"/>
            <ac:picMk id="29" creationId="{2CDFBCCE-94EB-E6E9-597A-DFACF734C0FC}"/>
          </ac:picMkLst>
        </pc:picChg>
        <pc:picChg chg="add mod">
          <ac:chgData name="Daniel LAWSON" userId="e2af6955b021698d" providerId="LiveId" clId="{12A33A8A-A3D5-47C7-9544-3859DD62B2E8}" dt="2023-10-07T06:59:40.369" v="717" actId="164"/>
          <ac:picMkLst>
            <pc:docMk/>
            <pc:sldMk cId="3639962359" sldId="286"/>
            <ac:picMk id="30" creationId="{0C791CA1-5A49-0443-86CC-A5D487246771}"/>
          </ac:picMkLst>
        </pc:picChg>
        <pc:picChg chg="add mod">
          <ac:chgData name="Daniel LAWSON" userId="e2af6955b021698d" providerId="LiveId" clId="{12A33A8A-A3D5-47C7-9544-3859DD62B2E8}" dt="2023-10-07T06:59:40.369" v="717" actId="164"/>
          <ac:picMkLst>
            <pc:docMk/>
            <pc:sldMk cId="3639962359" sldId="286"/>
            <ac:picMk id="31" creationId="{23AB6A00-684F-624A-EDC4-A9D1D77779FD}"/>
          </ac:picMkLst>
        </pc:picChg>
      </pc:sldChg>
      <pc:sldChg chg="addSp delSp modSp add mod modTransition modAnim modNotesTx">
        <pc:chgData name="Daniel LAWSON" userId="e2af6955b021698d" providerId="LiveId" clId="{12A33A8A-A3D5-47C7-9544-3859DD62B2E8}" dt="2023-10-11T08:29:43.060" v="5308"/>
        <pc:sldMkLst>
          <pc:docMk/>
          <pc:sldMk cId="4288637937" sldId="287"/>
        </pc:sldMkLst>
        <pc:spChg chg="mod">
          <ac:chgData name="Daniel LAWSON" userId="e2af6955b021698d" providerId="LiveId" clId="{12A33A8A-A3D5-47C7-9544-3859DD62B2E8}" dt="2023-10-07T07:02:05.993" v="798"/>
          <ac:spMkLst>
            <pc:docMk/>
            <pc:sldMk cId="4288637937" sldId="287"/>
            <ac:spMk id="4" creationId="{00000000-0000-0000-0000-000000000000}"/>
          </ac:spMkLst>
        </pc:spChg>
        <pc:spChg chg="del mod">
          <ac:chgData name="Daniel LAWSON" userId="e2af6955b021698d" providerId="LiveId" clId="{12A33A8A-A3D5-47C7-9544-3859DD62B2E8}" dt="2023-10-07T07:02:33.455" v="801" actId="478"/>
          <ac:spMkLst>
            <pc:docMk/>
            <pc:sldMk cId="4288637937" sldId="287"/>
            <ac:spMk id="5" creationId="{E47F0124-C54B-B145-F28F-A0B3DAB1E639}"/>
          </ac:spMkLst>
        </pc:spChg>
        <pc:spChg chg="add mod">
          <ac:chgData name="Daniel LAWSON" userId="e2af6955b021698d" providerId="LiveId" clId="{12A33A8A-A3D5-47C7-9544-3859DD62B2E8}" dt="2023-10-11T05:20:16.834" v="5042" actId="113"/>
          <ac:spMkLst>
            <pc:docMk/>
            <pc:sldMk cId="4288637937" sldId="287"/>
            <ac:spMk id="6" creationId="{202B94CC-15B0-8C14-3763-BDE30351E156}"/>
          </ac:spMkLst>
        </pc:spChg>
        <pc:spChg chg="add mod">
          <ac:chgData name="Daniel LAWSON" userId="e2af6955b021698d" providerId="LiveId" clId="{12A33A8A-A3D5-47C7-9544-3859DD62B2E8}" dt="2023-10-11T05:20:18.969" v="5043" actId="113"/>
          <ac:spMkLst>
            <pc:docMk/>
            <pc:sldMk cId="4288637937" sldId="287"/>
            <ac:spMk id="7" creationId="{9BA0E71A-1ED7-EFE6-77B3-B340E9A0DC73}"/>
          </ac:spMkLst>
        </pc:spChg>
        <pc:graphicFrameChg chg="add mod modGraphic">
          <ac:chgData name="Daniel LAWSON" userId="e2af6955b021698d" providerId="LiveId" clId="{12A33A8A-A3D5-47C7-9544-3859DD62B2E8}" dt="2023-10-10T23:31:13.490" v="4848" actId="1076"/>
          <ac:graphicFrameMkLst>
            <pc:docMk/>
            <pc:sldMk cId="4288637937" sldId="287"/>
            <ac:graphicFrameMk id="2" creationId="{E9A64985-2FF0-1689-74D3-D70C578FA04B}"/>
          </ac:graphicFrameMkLst>
        </pc:graphicFrameChg>
        <pc:graphicFrameChg chg="add mod modGraphic">
          <ac:chgData name="Daniel LAWSON" userId="e2af6955b021698d" providerId="LiveId" clId="{12A33A8A-A3D5-47C7-9544-3859DD62B2E8}" dt="2023-10-10T23:31:08.974" v="4847" actId="1076"/>
          <ac:graphicFrameMkLst>
            <pc:docMk/>
            <pc:sldMk cId="4288637937" sldId="287"/>
            <ac:graphicFrameMk id="3" creationId="{B460E325-6237-05F4-2B09-7C79D17A2A82}"/>
          </ac:graphicFrameMkLst>
        </pc:graphicFrameChg>
        <pc:picChg chg="add del mod">
          <ac:chgData name="Daniel LAWSON" userId="e2af6955b021698d" providerId="LiveId" clId="{12A33A8A-A3D5-47C7-9544-3859DD62B2E8}" dt="2023-10-10T09:53:08.061" v="4279" actId="478"/>
          <ac:picMkLst>
            <pc:docMk/>
            <pc:sldMk cId="4288637937" sldId="287"/>
            <ac:picMk id="3" creationId="{D17BCB86-77CA-56A9-32B1-9FF55A0BE4CE}"/>
          </ac:picMkLst>
        </pc:picChg>
        <pc:picChg chg="add del mod">
          <ac:chgData name="Daniel LAWSON" userId="e2af6955b021698d" providerId="LiveId" clId="{12A33A8A-A3D5-47C7-9544-3859DD62B2E8}" dt="2023-10-10T23:28:34.973" v="4773" actId="478"/>
          <ac:picMkLst>
            <pc:docMk/>
            <pc:sldMk cId="4288637937" sldId="287"/>
            <ac:picMk id="5" creationId="{D0D02BA1-83DE-164E-E275-B17560A2CD0E}"/>
          </ac:picMkLst>
        </pc:picChg>
        <pc:picChg chg="add del mod">
          <ac:chgData name="Daniel LAWSON" userId="e2af6955b021698d" providerId="LiveId" clId="{12A33A8A-A3D5-47C7-9544-3859DD62B2E8}" dt="2023-10-10T09:53:07.384" v="4278" actId="478"/>
          <ac:picMkLst>
            <pc:docMk/>
            <pc:sldMk cId="4288637937" sldId="287"/>
            <ac:picMk id="6" creationId="{435A2E45-65D8-693A-3920-72EEBDA78F32}"/>
          </ac:picMkLst>
        </pc:picChg>
        <pc:picChg chg="add del mod">
          <ac:chgData name="Daniel LAWSON" userId="e2af6955b021698d" providerId="LiveId" clId="{12A33A8A-A3D5-47C7-9544-3859DD62B2E8}" dt="2023-10-10T09:53:06.940" v="4277" actId="478"/>
          <ac:picMkLst>
            <pc:docMk/>
            <pc:sldMk cId="4288637937" sldId="287"/>
            <ac:picMk id="7" creationId="{1398527F-8E92-6AC4-DE93-88459C300B27}"/>
          </ac:picMkLst>
        </pc:picChg>
        <pc:picChg chg="add del mod">
          <ac:chgData name="Daniel LAWSON" userId="e2af6955b021698d" providerId="LiveId" clId="{12A33A8A-A3D5-47C7-9544-3859DD62B2E8}" dt="2023-10-11T06:11:13.134" v="5123" actId="478"/>
          <ac:picMkLst>
            <pc:docMk/>
            <pc:sldMk cId="4288637937" sldId="287"/>
            <ac:picMk id="8" creationId="{65C16BFD-796A-6AA7-A473-4F285D368F6F}"/>
          </ac:picMkLst>
        </pc:picChg>
        <pc:picChg chg="add del mod">
          <ac:chgData name="Daniel LAWSON" userId="e2af6955b021698d" providerId="LiveId" clId="{12A33A8A-A3D5-47C7-9544-3859DD62B2E8}" dt="2023-10-10T09:55:08.634" v="4302" actId="34818"/>
          <ac:picMkLst>
            <pc:docMk/>
            <pc:sldMk cId="4288637937" sldId="287"/>
            <ac:picMk id="8" creationId="{D1D9AE2C-4671-479C-74C0-2A21103CE205}"/>
          </ac:picMkLst>
        </pc:picChg>
        <pc:picChg chg="add del mod">
          <ac:chgData name="Daniel LAWSON" userId="e2af6955b021698d" providerId="LiveId" clId="{12A33A8A-A3D5-47C7-9544-3859DD62B2E8}" dt="2023-10-11T06:08:14.679" v="5101" actId="478"/>
          <ac:picMkLst>
            <pc:docMk/>
            <pc:sldMk cId="4288637937" sldId="287"/>
            <ac:picMk id="9" creationId="{AF83A7F4-05A0-684D-55AE-A0D705C662FC}"/>
          </ac:picMkLst>
        </pc:picChg>
        <pc:picChg chg="add del mod">
          <ac:chgData name="Daniel LAWSON" userId="e2af6955b021698d" providerId="LiveId" clId="{12A33A8A-A3D5-47C7-9544-3859DD62B2E8}" dt="2023-10-11T08:23:02.705" v="5285"/>
          <ac:picMkLst>
            <pc:docMk/>
            <pc:sldMk cId="4288637937" sldId="287"/>
            <ac:picMk id="10" creationId="{F9D74D7E-655F-BF34-8DDE-A3F85624DC9F}"/>
          </ac:picMkLst>
        </pc:picChg>
        <pc:picChg chg="add del mod">
          <ac:chgData name="Daniel LAWSON" userId="e2af6955b021698d" providerId="LiveId" clId="{12A33A8A-A3D5-47C7-9544-3859DD62B2E8}" dt="2023-10-11T08:26:55.327" v="5303"/>
          <ac:picMkLst>
            <pc:docMk/>
            <pc:sldMk cId="4288637937" sldId="287"/>
            <ac:picMk id="11" creationId="{F8418B4F-7C92-B541-4953-A226D3ED3D0F}"/>
          </ac:picMkLst>
        </pc:picChg>
        <pc:picChg chg="add del mod ord">
          <ac:chgData name="Daniel LAWSON" userId="e2af6955b021698d" providerId="LiveId" clId="{12A33A8A-A3D5-47C7-9544-3859DD62B2E8}" dt="2023-10-11T08:27:53.930" v="5304"/>
          <ac:picMkLst>
            <pc:docMk/>
            <pc:sldMk cId="4288637937" sldId="287"/>
            <ac:picMk id="15" creationId="{F8C0FA32-7434-7CBA-AEBF-838698F28F68}"/>
          </ac:picMkLst>
        </pc:picChg>
        <pc:picChg chg="add del mod">
          <ac:chgData name="Daniel LAWSON" userId="e2af6955b021698d" providerId="LiveId" clId="{12A33A8A-A3D5-47C7-9544-3859DD62B2E8}" dt="2023-10-11T08:28:50.967" v="5307"/>
          <ac:picMkLst>
            <pc:docMk/>
            <pc:sldMk cId="4288637937" sldId="287"/>
            <ac:picMk id="16" creationId="{D97401DE-C01D-B93F-A3BF-3A03D49A00C7}"/>
          </ac:picMkLst>
        </pc:picChg>
        <pc:picChg chg="add del mod ord">
          <ac:chgData name="Daniel LAWSON" userId="e2af6955b021698d" providerId="LiveId" clId="{12A33A8A-A3D5-47C7-9544-3859DD62B2E8}" dt="2023-10-11T08:29:43.060" v="5308"/>
          <ac:picMkLst>
            <pc:docMk/>
            <pc:sldMk cId="4288637937" sldId="287"/>
            <ac:picMk id="20" creationId="{8DFDA34C-C1C4-F87B-5696-204289F67C9C}"/>
          </ac:picMkLst>
        </pc:picChg>
        <pc:picChg chg="add mod">
          <ac:chgData name="Daniel LAWSON" userId="e2af6955b021698d" providerId="LiveId" clId="{12A33A8A-A3D5-47C7-9544-3859DD62B2E8}" dt="2023-10-11T08:29:43.060" v="5308"/>
          <ac:picMkLst>
            <pc:docMk/>
            <pc:sldMk cId="4288637937" sldId="287"/>
            <ac:picMk id="21" creationId="{0239555A-9D7A-2A42-B85E-4D4A8D875585}"/>
          </ac:picMkLst>
        </pc:picChg>
      </pc:sldChg>
      <pc:sldChg chg="addSp delSp modSp add del mod">
        <pc:chgData name="Daniel LAWSON" userId="e2af6955b021698d" providerId="LiveId" clId="{12A33A8A-A3D5-47C7-9544-3859DD62B2E8}" dt="2023-10-09T05:40:00.434" v="2227" actId="2696"/>
        <pc:sldMkLst>
          <pc:docMk/>
          <pc:sldMk cId="681565981" sldId="288"/>
        </pc:sldMkLst>
        <pc:spChg chg="add del mod">
          <ac:chgData name="Daniel LAWSON" userId="e2af6955b021698d" providerId="LiveId" clId="{12A33A8A-A3D5-47C7-9544-3859DD62B2E8}" dt="2023-10-07T06:14:57.094" v="614"/>
          <ac:spMkLst>
            <pc:docMk/>
            <pc:sldMk cId="681565981" sldId="288"/>
            <ac:spMk id="3" creationId="{43B048E9-15CB-B863-30F8-51071E3DAE63}"/>
          </ac:spMkLst>
        </pc:spChg>
        <pc:spChg chg="mod">
          <ac:chgData name="Daniel LAWSON" userId="e2af6955b021698d" providerId="LiveId" clId="{12A33A8A-A3D5-47C7-9544-3859DD62B2E8}" dt="2023-10-07T06:14:51.503" v="613" actId="20577"/>
          <ac:spMkLst>
            <pc:docMk/>
            <pc:sldMk cId="681565981" sldId="288"/>
            <ac:spMk id="4" creationId="{00000000-0000-0000-0000-000000000000}"/>
          </ac:spMkLst>
        </pc:spChg>
        <pc:spChg chg="add mod">
          <ac:chgData name="Daniel LAWSON" userId="e2af6955b021698d" providerId="LiveId" clId="{12A33A8A-A3D5-47C7-9544-3859DD62B2E8}" dt="2023-10-07T06:15:17.414" v="618" actId="1076"/>
          <ac:spMkLst>
            <pc:docMk/>
            <pc:sldMk cId="681565981" sldId="288"/>
            <ac:spMk id="6" creationId="{AB273172-2FE6-14EE-267B-5A3FFD8D1E9C}"/>
          </ac:spMkLst>
        </pc:spChg>
        <pc:spChg chg="add mod">
          <ac:chgData name="Daniel LAWSON" userId="e2af6955b021698d" providerId="LiveId" clId="{12A33A8A-A3D5-47C7-9544-3859DD62B2E8}" dt="2023-10-07T06:15:27.931" v="620" actId="1076"/>
          <ac:spMkLst>
            <pc:docMk/>
            <pc:sldMk cId="681565981" sldId="288"/>
            <ac:spMk id="9" creationId="{8E67A86E-D791-3D3E-0DBE-4D99F85B0DC2}"/>
          </ac:spMkLst>
        </pc:spChg>
        <pc:picChg chg="add mod">
          <ac:chgData name="Daniel LAWSON" userId="e2af6955b021698d" providerId="LiveId" clId="{12A33A8A-A3D5-47C7-9544-3859DD62B2E8}" dt="2023-10-07T06:15:00.978" v="616" actId="1076"/>
          <ac:picMkLst>
            <pc:docMk/>
            <pc:sldMk cId="681565981" sldId="288"/>
            <ac:picMk id="5" creationId="{3E4DC122-303C-B815-5CE2-F1EA2A699513}"/>
          </ac:picMkLst>
        </pc:picChg>
        <pc:picChg chg="del">
          <ac:chgData name="Daniel LAWSON" userId="e2af6955b021698d" providerId="LiveId" clId="{12A33A8A-A3D5-47C7-9544-3859DD62B2E8}" dt="2023-10-07T06:14:42.754" v="605" actId="478"/>
          <ac:picMkLst>
            <pc:docMk/>
            <pc:sldMk cId="681565981" sldId="288"/>
            <ac:picMk id="8" creationId="{4022CC42-93A5-5CEA-57DA-8B6765FDF5C1}"/>
          </ac:picMkLst>
        </pc:picChg>
      </pc:sldChg>
      <pc:sldChg chg="addSp delSp modSp add mod ord modNotesTx">
        <pc:chgData name="Daniel LAWSON" userId="e2af6955b021698d" providerId="LiveId" clId="{12A33A8A-A3D5-47C7-9544-3859DD62B2E8}" dt="2023-10-11T08:32:14.886" v="5316" actId="688"/>
        <pc:sldMkLst>
          <pc:docMk/>
          <pc:sldMk cId="366391690" sldId="289"/>
        </pc:sldMkLst>
        <pc:spChg chg="mod">
          <ac:chgData name="Daniel LAWSON" userId="e2af6955b021698d" providerId="LiveId" clId="{12A33A8A-A3D5-47C7-9544-3859DD62B2E8}" dt="2023-10-10T22:42:27.669" v="4355" actId="20577"/>
          <ac:spMkLst>
            <pc:docMk/>
            <pc:sldMk cId="366391690" sldId="289"/>
            <ac:spMk id="4" creationId="{00000000-0000-0000-0000-000000000000}"/>
          </ac:spMkLst>
        </pc:spChg>
        <pc:spChg chg="add del mod">
          <ac:chgData name="Daniel LAWSON" userId="e2af6955b021698d" providerId="LiveId" clId="{12A33A8A-A3D5-47C7-9544-3859DD62B2E8}" dt="2023-10-08T03:34:44.367" v="1254" actId="478"/>
          <ac:spMkLst>
            <pc:docMk/>
            <pc:sldMk cId="366391690" sldId="289"/>
            <ac:spMk id="5" creationId="{50C6705A-6A40-74FF-6922-5F01CAB4C087}"/>
          </ac:spMkLst>
        </pc:spChg>
        <pc:spChg chg="add del mod">
          <ac:chgData name="Daniel LAWSON" userId="e2af6955b021698d" providerId="LiveId" clId="{12A33A8A-A3D5-47C7-9544-3859DD62B2E8}" dt="2023-10-09T08:46:27.709" v="3066" actId="478"/>
          <ac:spMkLst>
            <pc:docMk/>
            <pc:sldMk cId="366391690" sldId="289"/>
            <ac:spMk id="16" creationId="{0FE95BAB-877B-F86C-4514-C8B27F61CFBB}"/>
          </ac:spMkLst>
        </pc:spChg>
        <pc:spChg chg="add del mod">
          <ac:chgData name="Daniel LAWSON" userId="e2af6955b021698d" providerId="LiveId" clId="{12A33A8A-A3D5-47C7-9544-3859DD62B2E8}" dt="2023-10-08T06:02:07.694" v="1897" actId="478"/>
          <ac:spMkLst>
            <pc:docMk/>
            <pc:sldMk cId="366391690" sldId="289"/>
            <ac:spMk id="18" creationId="{0BDFDCB7-1C2D-6111-4018-5584944D66E7}"/>
          </ac:spMkLst>
        </pc:spChg>
        <pc:spChg chg="add mod">
          <ac:chgData name="Daniel LAWSON" userId="e2af6955b021698d" providerId="LiveId" clId="{12A33A8A-A3D5-47C7-9544-3859DD62B2E8}" dt="2023-10-10T23:14:57.862" v="4712" actId="20577"/>
          <ac:spMkLst>
            <pc:docMk/>
            <pc:sldMk cId="366391690" sldId="289"/>
            <ac:spMk id="19" creationId="{36EF9179-4F15-0026-B6FB-84C069AEEDAC}"/>
          </ac:spMkLst>
        </pc:spChg>
        <pc:spChg chg="add del mod">
          <ac:chgData name="Daniel LAWSON" userId="e2af6955b021698d" providerId="LiveId" clId="{12A33A8A-A3D5-47C7-9544-3859DD62B2E8}" dt="2023-10-10T23:02:54.438" v="4611" actId="478"/>
          <ac:spMkLst>
            <pc:docMk/>
            <pc:sldMk cId="366391690" sldId="289"/>
            <ac:spMk id="20" creationId="{2EA10AC1-CE73-06C4-CA4E-C8053F88BC0F}"/>
          </ac:spMkLst>
        </pc:spChg>
        <pc:grpChg chg="add mod">
          <ac:chgData name="Daniel LAWSON" userId="e2af6955b021698d" providerId="LiveId" clId="{12A33A8A-A3D5-47C7-9544-3859DD62B2E8}" dt="2023-10-10T23:13:05.489" v="4708" actId="1076"/>
          <ac:grpSpMkLst>
            <pc:docMk/>
            <pc:sldMk cId="366391690" sldId="289"/>
            <ac:grpSpMk id="17" creationId="{C0179C29-A967-6AEF-08E3-F882429E6E55}"/>
          </ac:grpSpMkLst>
        </pc:grpChg>
        <pc:graphicFrameChg chg="add mod modGraphic">
          <ac:chgData name="Daniel LAWSON" userId="e2af6955b021698d" providerId="LiveId" clId="{12A33A8A-A3D5-47C7-9544-3859DD62B2E8}" dt="2023-10-10T23:12:50.298" v="4705" actId="1076"/>
          <ac:graphicFrameMkLst>
            <pc:docMk/>
            <pc:sldMk cId="366391690" sldId="289"/>
            <ac:graphicFrameMk id="2" creationId="{98579CDF-11DA-1260-54D2-E4962876E677}"/>
          </ac:graphicFrameMkLst>
        </pc:graphicFrameChg>
        <pc:graphicFrameChg chg="add del mod">
          <ac:chgData name="Daniel LAWSON" userId="e2af6955b021698d" providerId="LiveId" clId="{12A33A8A-A3D5-47C7-9544-3859DD62B2E8}" dt="2023-10-10T23:05:55.558" v="4653"/>
          <ac:graphicFrameMkLst>
            <pc:docMk/>
            <pc:sldMk cId="366391690" sldId="289"/>
            <ac:graphicFrameMk id="5" creationId="{15481056-0D03-781B-D41A-2B2050010E84}"/>
          </ac:graphicFrameMkLst>
        </pc:graphicFrameChg>
        <pc:graphicFrameChg chg="add mod modGraphic">
          <ac:chgData name="Daniel LAWSON" userId="e2af6955b021698d" providerId="LiveId" clId="{12A33A8A-A3D5-47C7-9544-3859DD62B2E8}" dt="2023-10-10T23:24:18.093" v="4725" actId="20577"/>
          <ac:graphicFrameMkLst>
            <pc:docMk/>
            <pc:sldMk cId="366391690" sldId="289"/>
            <ac:graphicFrameMk id="6" creationId="{C08DC3C4-2AC7-44D3-14F9-F8981F6BCDE4}"/>
          </ac:graphicFrameMkLst>
        </pc:graphicFrameChg>
        <pc:picChg chg="add del mod">
          <ac:chgData name="Daniel LAWSON" userId="e2af6955b021698d" providerId="LiveId" clId="{12A33A8A-A3D5-47C7-9544-3859DD62B2E8}" dt="2023-10-10T09:53:13.991" v="4285" actId="478"/>
          <ac:picMkLst>
            <pc:docMk/>
            <pc:sldMk cId="366391690" sldId="289"/>
            <ac:picMk id="2" creationId="{717D194F-79CD-7B73-A41D-45ACAD0F30C4}"/>
          </ac:picMkLst>
        </pc:picChg>
        <pc:picChg chg="add mod">
          <ac:chgData name="Daniel LAWSON" userId="e2af6955b021698d" providerId="LiveId" clId="{12A33A8A-A3D5-47C7-9544-3859DD62B2E8}" dt="2023-10-08T05:57:27.856" v="1588" actId="164"/>
          <ac:picMkLst>
            <pc:docMk/>
            <pc:sldMk cId="366391690" sldId="289"/>
            <ac:picMk id="3" creationId="{0ED83329-7F48-8F1C-EBBC-69BA1EADC0D1}"/>
          </ac:picMkLst>
        </pc:picChg>
        <pc:picChg chg="del">
          <ac:chgData name="Daniel LAWSON" userId="e2af6955b021698d" providerId="LiveId" clId="{12A33A8A-A3D5-47C7-9544-3859DD62B2E8}" dt="2023-10-07T07:04:07.634" v="829" actId="478"/>
          <ac:picMkLst>
            <pc:docMk/>
            <pc:sldMk cId="366391690" sldId="289"/>
            <ac:picMk id="3" creationId="{4021988A-2CA3-9DB3-618A-E68EAACE47E5}"/>
          </ac:picMkLst>
        </pc:picChg>
        <pc:picChg chg="add del mod">
          <ac:chgData name="Daniel LAWSON" userId="e2af6955b021698d" providerId="LiveId" clId="{12A33A8A-A3D5-47C7-9544-3859DD62B2E8}" dt="2023-10-10T09:53:13.462" v="4284" actId="478"/>
          <ac:picMkLst>
            <pc:docMk/>
            <pc:sldMk cId="366391690" sldId="289"/>
            <ac:picMk id="5" creationId="{738F1E28-FEA7-91CF-0C7F-B26C13F2410F}"/>
          </ac:picMkLst>
        </pc:picChg>
        <pc:picChg chg="add del mod">
          <ac:chgData name="Daniel LAWSON" userId="e2af6955b021698d" providerId="LiveId" clId="{12A33A8A-A3D5-47C7-9544-3859DD62B2E8}" dt="2023-10-10T09:53:13.002" v="4283" actId="478"/>
          <ac:picMkLst>
            <pc:docMk/>
            <pc:sldMk cId="366391690" sldId="289"/>
            <ac:picMk id="6" creationId="{6A318201-BEBE-3FEF-A9FF-18B8ACF6C248}"/>
          </ac:picMkLst>
        </pc:picChg>
        <pc:picChg chg="add mod">
          <ac:chgData name="Daniel LAWSON" userId="e2af6955b021698d" providerId="LiveId" clId="{12A33A8A-A3D5-47C7-9544-3859DD62B2E8}" dt="2023-10-08T05:57:27.856" v="1588" actId="164"/>
          <ac:picMkLst>
            <pc:docMk/>
            <pc:sldMk cId="366391690" sldId="289"/>
            <ac:picMk id="7" creationId="{C3021471-4E62-269A-02DB-528258B50B4B}"/>
          </ac:picMkLst>
        </pc:picChg>
        <pc:picChg chg="add del mod">
          <ac:chgData name="Daniel LAWSON" userId="e2af6955b021698d" providerId="LiveId" clId="{12A33A8A-A3D5-47C7-9544-3859DD62B2E8}" dt="2023-10-10T09:55:08.634" v="4302" actId="34818"/>
          <ac:picMkLst>
            <pc:docMk/>
            <pc:sldMk cId="366391690" sldId="289"/>
            <ac:picMk id="8" creationId="{1FC713D8-6616-BA88-324F-3C76914CED3B}"/>
          </ac:picMkLst>
        </pc:picChg>
        <pc:picChg chg="add del mod">
          <ac:chgData name="Daniel LAWSON" userId="e2af6955b021698d" providerId="LiveId" clId="{12A33A8A-A3D5-47C7-9544-3859DD62B2E8}" dt="2023-10-11T06:11:17.248" v="5125" actId="478"/>
          <ac:picMkLst>
            <pc:docMk/>
            <pc:sldMk cId="366391690" sldId="289"/>
            <ac:picMk id="8" creationId="{64DCF5FD-D3E9-DAED-EB24-B9CDD66E7F4C}"/>
          </ac:picMkLst>
        </pc:picChg>
        <pc:picChg chg="add mod">
          <ac:chgData name="Daniel LAWSON" userId="e2af6955b021698d" providerId="LiveId" clId="{12A33A8A-A3D5-47C7-9544-3859DD62B2E8}" dt="2023-10-08T05:57:27.856" v="1588" actId="164"/>
          <ac:picMkLst>
            <pc:docMk/>
            <pc:sldMk cId="366391690" sldId="289"/>
            <ac:picMk id="9" creationId="{029253D9-DBB9-0994-907A-82F309D83E09}"/>
          </ac:picMkLst>
        </pc:picChg>
        <pc:picChg chg="add del mod">
          <ac:chgData name="Daniel LAWSON" userId="e2af6955b021698d" providerId="LiveId" clId="{12A33A8A-A3D5-47C7-9544-3859DD62B2E8}" dt="2023-10-11T06:08:16.353" v="5103" actId="478"/>
          <ac:picMkLst>
            <pc:docMk/>
            <pc:sldMk cId="366391690" sldId="289"/>
            <ac:picMk id="10" creationId="{4C0E8631-1C10-28FE-B054-5B82FEF82B98}"/>
          </ac:picMkLst>
        </pc:picChg>
        <pc:picChg chg="add mod">
          <ac:chgData name="Daniel LAWSON" userId="e2af6955b021698d" providerId="LiveId" clId="{12A33A8A-A3D5-47C7-9544-3859DD62B2E8}" dt="2023-10-08T05:57:27.856" v="1588" actId="164"/>
          <ac:picMkLst>
            <pc:docMk/>
            <pc:sldMk cId="366391690" sldId="289"/>
            <ac:picMk id="11" creationId="{FAFCA79A-DED9-C3B8-0898-0E1DE024E941}"/>
          </ac:picMkLst>
        </pc:picChg>
        <pc:picChg chg="add del mod">
          <ac:chgData name="Daniel LAWSON" userId="e2af6955b021698d" providerId="LiveId" clId="{12A33A8A-A3D5-47C7-9544-3859DD62B2E8}" dt="2023-10-11T08:32:00.093" v="5315"/>
          <ac:picMkLst>
            <pc:docMk/>
            <pc:sldMk cId="366391690" sldId="289"/>
            <ac:picMk id="12" creationId="{3925E9DB-FE17-42B3-E355-C7EF5CE9B937}"/>
          </ac:picMkLst>
        </pc:picChg>
        <pc:picChg chg="add mod">
          <ac:chgData name="Daniel LAWSON" userId="e2af6955b021698d" providerId="LiveId" clId="{12A33A8A-A3D5-47C7-9544-3859DD62B2E8}" dt="2023-10-11T08:32:14.886" v="5316" actId="688"/>
          <ac:picMkLst>
            <pc:docMk/>
            <pc:sldMk cId="366391690" sldId="289"/>
            <ac:picMk id="13" creationId="{BFA585F5-9D7D-16B1-AEB5-2E1BA9FFB841}"/>
          </ac:picMkLst>
        </pc:picChg>
        <pc:picChg chg="add del mod">
          <ac:chgData name="Daniel LAWSON" userId="e2af6955b021698d" providerId="LiveId" clId="{12A33A8A-A3D5-47C7-9544-3859DD62B2E8}" dt="2023-10-08T03:43:47.746" v="1277" actId="478"/>
          <ac:picMkLst>
            <pc:docMk/>
            <pc:sldMk cId="366391690" sldId="289"/>
            <ac:picMk id="13" creationId="{ED7E6C72-45AB-0FC5-277C-19EAFBE3C6DF}"/>
          </ac:picMkLst>
        </pc:picChg>
        <pc:picChg chg="add del mod">
          <ac:chgData name="Daniel LAWSON" userId="e2af6955b021698d" providerId="LiveId" clId="{12A33A8A-A3D5-47C7-9544-3859DD62B2E8}" dt="2023-10-10T09:57:21.434" v="4323" actId="478"/>
          <ac:picMkLst>
            <pc:docMk/>
            <pc:sldMk cId="366391690" sldId="289"/>
            <ac:picMk id="15" creationId="{EEF4DAB3-7B0E-0B01-51C2-297CB69A4D6B}"/>
          </ac:picMkLst>
        </pc:picChg>
      </pc:sldChg>
      <pc:sldChg chg="addSp delSp add del mod">
        <pc:chgData name="Daniel LAWSON" userId="e2af6955b021698d" providerId="LiveId" clId="{12A33A8A-A3D5-47C7-9544-3859DD62B2E8}" dt="2023-10-07T07:03:54.970" v="823" actId="2890"/>
        <pc:sldMkLst>
          <pc:docMk/>
          <pc:sldMk cId="714613070" sldId="289"/>
        </pc:sldMkLst>
        <pc:graphicFrameChg chg="add del">
          <ac:chgData name="Daniel LAWSON" userId="e2af6955b021698d" providerId="LiveId" clId="{12A33A8A-A3D5-47C7-9544-3859DD62B2E8}" dt="2023-10-07T07:03:54.616" v="822" actId="478"/>
          <ac:graphicFrameMkLst>
            <pc:docMk/>
            <pc:sldMk cId="714613070" sldId="289"/>
            <ac:graphicFrameMk id="2" creationId="{E9A64985-2FF0-1689-74D3-D70C578FA04B}"/>
          </ac:graphicFrameMkLst>
        </pc:graphicFrameChg>
      </pc:sldChg>
      <pc:sldChg chg="add del">
        <pc:chgData name="Daniel LAWSON" userId="e2af6955b021698d" providerId="LiveId" clId="{12A33A8A-A3D5-47C7-9544-3859DD62B2E8}" dt="2023-10-09T08:48:17.582" v="3246" actId="47"/>
        <pc:sldMkLst>
          <pc:docMk/>
          <pc:sldMk cId="3242685453" sldId="290"/>
        </pc:sldMkLst>
      </pc:sldChg>
      <pc:sldChg chg="add del">
        <pc:chgData name="Daniel LAWSON" userId="e2af6955b021698d" providerId="LiveId" clId="{12A33A8A-A3D5-47C7-9544-3859DD62B2E8}" dt="2023-10-09T08:48:22.781" v="3252" actId="47"/>
        <pc:sldMkLst>
          <pc:docMk/>
          <pc:sldMk cId="91539744" sldId="291"/>
        </pc:sldMkLst>
      </pc:sldChg>
      <pc:sldChg chg="add del">
        <pc:chgData name="Daniel LAWSON" userId="e2af6955b021698d" providerId="LiveId" clId="{12A33A8A-A3D5-47C7-9544-3859DD62B2E8}" dt="2023-10-09T08:48:18.588" v="3247" actId="47"/>
        <pc:sldMkLst>
          <pc:docMk/>
          <pc:sldMk cId="3683760313" sldId="292"/>
        </pc:sldMkLst>
      </pc:sldChg>
      <pc:sldChg chg="add del">
        <pc:chgData name="Daniel LAWSON" userId="e2af6955b021698d" providerId="LiveId" clId="{12A33A8A-A3D5-47C7-9544-3859DD62B2E8}" dt="2023-10-09T08:48:22.008" v="3251" actId="47"/>
        <pc:sldMkLst>
          <pc:docMk/>
          <pc:sldMk cId="2961231703" sldId="293"/>
        </pc:sldMkLst>
      </pc:sldChg>
      <pc:sldChg chg="add del">
        <pc:chgData name="Daniel LAWSON" userId="e2af6955b021698d" providerId="LiveId" clId="{12A33A8A-A3D5-47C7-9544-3859DD62B2E8}" dt="2023-10-09T08:48:19.275" v="3248" actId="47"/>
        <pc:sldMkLst>
          <pc:docMk/>
          <pc:sldMk cId="3673644996" sldId="294"/>
        </pc:sldMkLst>
      </pc:sldChg>
      <pc:sldChg chg="add del">
        <pc:chgData name="Daniel LAWSON" userId="e2af6955b021698d" providerId="LiveId" clId="{12A33A8A-A3D5-47C7-9544-3859DD62B2E8}" dt="2023-10-09T08:48:21.142" v="3250" actId="47"/>
        <pc:sldMkLst>
          <pc:docMk/>
          <pc:sldMk cId="1585063142" sldId="295"/>
        </pc:sldMkLst>
      </pc:sldChg>
      <pc:sldChg chg="add del">
        <pc:chgData name="Daniel LAWSON" userId="e2af6955b021698d" providerId="LiveId" clId="{12A33A8A-A3D5-47C7-9544-3859DD62B2E8}" dt="2023-10-09T08:48:19.900" v="3249" actId="47"/>
        <pc:sldMkLst>
          <pc:docMk/>
          <pc:sldMk cId="2600982584" sldId="296"/>
        </pc:sldMkLst>
      </pc:sldChg>
      <pc:sldChg chg="addSp delSp modSp add del mod">
        <pc:chgData name="Daniel LAWSON" userId="e2af6955b021698d" providerId="LiveId" clId="{12A33A8A-A3D5-47C7-9544-3859DD62B2E8}" dt="2023-10-10T23:31:46.686" v="4853" actId="47"/>
        <pc:sldMkLst>
          <pc:docMk/>
          <pc:sldMk cId="2341642566" sldId="297"/>
        </pc:sldMkLst>
        <pc:spChg chg="del">
          <ac:chgData name="Daniel LAWSON" userId="e2af6955b021698d" providerId="LiveId" clId="{12A33A8A-A3D5-47C7-9544-3859DD62B2E8}" dt="2023-10-10T23:31:28.977" v="4850" actId="21"/>
          <ac:spMkLst>
            <pc:docMk/>
            <pc:sldMk cId="2341642566" sldId="297"/>
            <ac:spMk id="16" creationId="{B3DB395C-AE00-9BDD-F508-71AFAD4C7C7C}"/>
          </ac:spMkLst>
        </pc:spChg>
        <pc:picChg chg="add del mod">
          <ac:chgData name="Daniel LAWSON" userId="e2af6955b021698d" providerId="LiveId" clId="{12A33A8A-A3D5-47C7-9544-3859DD62B2E8}" dt="2023-10-10T09:53:20.439" v="4291" actId="478"/>
          <ac:picMkLst>
            <pc:docMk/>
            <pc:sldMk cId="2341642566" sldId="297"/>
            <ac:picMk id="2" creationId="{03E9B924-0371-A14A-77CC-8C3DF790EFB9}"/>
          </ac:picMkLst>
        </pc:picChg>
        <pc:picChg chg="add del mod">
          <ac:chgData name="Daniel LAWSON" userId="e2af6955b021698d" providerId="LiveId" clId="{12A33A8A-A3D5-47C7-9544-3859DD62B2E8}" dt="2023-10-10T09:53:19.815" v="4290" actId="478"/>
          <ac:picMkLst>
            <pc:docMk/>
            <pc:sldMk cId="2341642566" sldId="297"/>
            <ac:picMk id="4" creationId="{BFBDBF0F-8457-2395-8F1A-95ED7E696B82}"/>
          </ac:picMkLst>
        </pc:picChg>
        <pc:picChg chg="add del mod">
          <ac:chgData name="Daniel LAWSON" userId="e2af6955b021698d" providerId="LiveId" clId="{12A33A8A-A3D5-47C7-9544-3859DD62B2E8}" dt="2023-10-10T09:53:18.936" v="4289" actId="478"/>
          <ac:picMkLst>
            <pc:docMk/>
            <pc:sldMk cId="2341642566" sldId="297"/>
            <ac:picMk id="5" creationId="{DF22211B-6956-C122-05CC-8532AAA5ADA0}"/>
          </ac:picMkLst>
        </pc:picChg>
        <pc:picChg chg="add del mod">
          <ac:chgData name="Daniel LAWSON" userId="e2af6955b021698d" providerId="LiveId" clId="{12A33A8A-A3D5-47C7-9544-3859DD62B2E8}" dt="2023-10-10T09:55:08.634" v="4302" actId="34818"/>
          <ac:picMkLst>
            <pc:docMk/>
            <pc:sldMk cId="2341642566" sldId="297"/>
            <ac:picMk id="6" creationId="{FE7383DB-37DC-D07F-859A-550B41D850E6}"/>
          </ac:picMkLst>
        </pc:picChg>
        <pc:picChg chg="add mod">
          <ac:chgData name="Daniel LAWSON" userId="e2af6955b021698d" providerId="LiveId" clId="{12A33A8A-A3D5-47C7-9544-3859DD62B2E8}" dt="2023-10-10T09:55:19.483" v="4303" actId="34818"/>
          <ac:picMkLst>
            <pc:docMk/>
            <pc:sldMk cId="2341642566" sldId="297"/>
            <ac:picMk id="7" creationId="{9291CF16-3976-F400-14BB-F836086DB7DB}"/>
          </ac:picMkLst>
        </pc:picChg>
        <pc:picChg chg="del">
          <ac:chgData name="Daniel LAWSON" userId="e2af6955b021698d" providerId="LiveId" clId="{12A33A8A-A3D5-47C7-9544-3859DD62B2E8}" dt="2023-10-10T23:31:28.977" v="4850" actId="21"/>
          <ac:picMkLst>
            <pc:docMk/>
            <pc:sldMk cId="2341642566" sldId="297"/>
            <ac:picMk id="11" creationId="{54B59169-C38E-FAA0-D914-AC0BECC57EBB}"/>
          </ac:picMkLst>
        </pc:picChg>
        <pc:picChg chg="del">
          <ac:chgData name="Daniel LAWSON" userId="e2af6955b021698d" providerId="LiveId" clId="{12A33A8A-A3D5-47C7-9544-3859DD62B2E8}" dt="2023-10-10T23:31:28.977" v="4850" actId="21"/>
          <ac:picMkLst>
            <pc:docMk/>
            <pc:sldMk cId="2341642566" sldId="297"/>
            <ac:picMk id="15" creationId="{A179857C-257F-1C7B-BAE1-56EFD1381FC6}"/>
          </ac:picMkLst>
        </pc:picChg>
      </pc:sldChg>
      <pc:sldChg chg="addSp delSp modSp new del mod">
        <pc:chgData name="Daniel LAWSON" userId="e2af6955b021698d" providerId="LiveId" clId="{12A33A8A-A3D5-47C7-9544-3859DD62B2E8}" dt="2023-10-09T23:57:38.239" v="3956" actId="2696"/>
        <pc:sldMkLst>
          <pc:docMk/>
          <pc:sldMk cId="3236626197" sldId="297"/>
        </pc:sldMkLst>
        <pc:spChg chg="del">
          <ac:chgData name="Daniel LAWSON" userId="e2af6955b021698d" providerId="LiveId" clId="{12A33A8A-A3D5-47C7-9544-3859DD62B2E8}" dt="2023-10-08T05:15:14.789" v="1292" actId="22"/>
          <ac:spMkLst>
            <pc:docMk/>
            <pc:sldMk cId="3236626197" sldId="297"/>
            <ac:spMk id="2" creationId="{CB19C059-DD60-30C5-A8C9-7FFF75123809}"/>
          </ac:spMkLst>
        </pc:spChg>
        <pc:spChg chg="mod">
          <ac:chgData name="Daniel LAWSON" userId="e2af6955b021698d" providerId="LiveId" clId="{12A33A8A-A3D5-47C7-9544-3859DD62B2E8}" dt="2023-10-08T02:34:57.280" v="1093" actId="20577"/>
          <ac:spMkLst>
            <pc:docMk/>
            <pc:sldMk cId="3236626197" sldId="297"/>
            <ac:spMk id="3" creationId="{DEB36978-78DE-D364-9309-D9171E3060F9}"/>
          </ac:spMkLst>
        </pc:spChg>
        <pc:spChg chg="add del mod ord">
          <ac:chgData name="Daniel LAWSON" userId="e2af6955b021698d" providerId="LiveId" clId="{12A33A8A-A3D5-47C7-9544-3859DD62B2E8}" dt="2023-10-08T05:18:46.757" v="1317"/>
          <ac:spMkLst>
            <pc:docMk/>
            <pc:sldMk cId="3236626197" sldId="297"/>
            <ac:spMk id="8" creationId="{0E56417C-A2D1-7E68-FAF7-E7F8F3233043}"/>
          </ac:spMkLst>
        </pc:spChg>
        <pc:spChg chg="add del mod">
          <ac:chgData name="Daniel LAWSON" userId="e2af6955b021698d" providerId="LiveId" clId="{12A33A8A-A3D5-47C7-9544-3859DD62B2E8}" dt="2023-10-08T05:33:04.125" v="1360" actId="478"/>
          <ac:spMkLst>
            <pc:docMk/>
            <pc:sldMk cId="3236626197" sldId="297"/>
            <ac:spMk id="12" creationId="{E02156C7-41C7-BF6D-C617-AE4812EDD0AF}"/>
          </ac:spMkLst>
        </pc:spChg>
        <pc:spChg chg="add mod">
          <ac:chgData name="Daniel LAWSON" userId="e2af6955b021698d" providerId="LiveId" clId="{12A33A8A-A3D5-47C7-9544-3859DD62B2E8}" dt="2023-10-09T08:35:07.764" v="2512" actId="207"/>
          <ac:spMkLst>
            <pc:docMk/>
            <pc:sldMk cId="3236626197" sldId="297"/>
            <ac:spMk id="16" creationId="{B3DB395C-AE00-9BDD-F508-71AFAD4C7C7C}"/>
          </ac:spMkLst>
        </pc:spChg>
        <pc:picChg chg="add del mod ord">
          <ac:chgData name="Daniel LAWSON" userId="e2af6955b021698d" providerId="LiveId" clId="{12A33A8A-A3D5-47C7-9544-3859DD62B2E8}" dt="2023-10-08T05:15:22.645" v="1296" actId="21"/>
          <ac:picMkLst>
            <pc:docMk/>
            <pc:sldMk cId="3236626197" sldId="297"/>
            <ac:picMk id="5" creationId="{BE1F7980-60F2-3C74-9847-015412460044}"/>
          </ac:picMkLst>
        </pc:picChg>
        <pc:picChg chg="add del mod">
          <ac:chgData name="Daniel LAWSON" userId="e2af6955b021698d" providerId="LiveId" clId="{12A33A8A-A3D5-47C7-9544-3859DD62B2E8}" dt="2023-10-08T05:18:45.806" v="1316" actId="21"/>
          <ac:picMkLst>
            <pc:docMk/>
            <pc:sldMk cId="3236626197" sldId="297"/>
            <ac:picMk id="6" creationId="{A97D44B2-FBBB-45BF-86C1-0B88AE4A74F5}"/>
          </ac:picMkLst>
        </pc:picChg>
        <pc:picChg chg="add del mod">
          <ac:chgData name="Daniel LAWSON" userId="e2af6955b021698d" providerId="LiveId" clId="{12A33A8A-A3D5-47C7-9544-3859DD62B2E8}" dt="2023-10-08T05:28:48.031" v="1345" actId="21"/>
          <ac:picMkLst>
            <pc:docMk/>
            <pc:sldMk cId="3236626197" sldId="297"/>
            <ac:picMk id="9" creationId="{CE539B12-BC4B-7B29-B3BF-F42980428B3C}"/>
          </ac:picMkLst>
        </pc:picChg>
        <pc:picChg chg="add mod modCrop">
          <ac:chgData name="Daniel LAWSON" userId="e2af6955b021698d" providerId="LiveId" clId="{12A33A8A-A3D5-47C7-9544-3859DD62B2E8}" dt="2023-10-09T08:35:24.667" v="2518" actId="1076"/>
          <ac:picMkLst>
            <pc:docMk/>
            <pc:sldMk cId="3236626197" sldId="297"/>
            <ac:picMk id="11" creationId="{54B59169-C38E-FAA0-D914-AC0BECC57EBB}"/>
          </ac:picMkLst>
        </pc:picChg>
        <pc:picChg chg="add del mod">
          <ac:chgData name="Daniel LAWSON" userId="e2af6955b021698d" providerId="LiveId" clId="{12A33A8A-A3D5-47C7-9544-3859DD62B2E8}" dt="2023-10-09T08:34:50.466" v="2505" actId="478"/>
          <ac:picMkLst>
            <pc:docMk/>
            <pc:sldMk cId="3236626197" sldId="297"/>
            <ac:picMk id="14" creationId="{84407894-680A-805B-F01B-C2639FACC505}"/>
          </ac:picMkLst>
        </pc:picChg>
        <pc:picChg chg="add mod modCrop">
          <ac:chgData name="Daniel LAWSON" userId="e2af6955b021698d" providerId="LiveId" clId="{12A33A8A-A3D5-47C7-9544-3859DD62B2E8}" dt="2023-10-09T08:35:23.572" v="2517" actId="1076"/>
          <ac:picMkLst>
            <pc:docMk/>
            <pc:sldMk cId="3236626197" sldId="297"/>
            <ac:picMk id="15" creationId="{A179857C-257F-1C7B-BAE1-56EFD1381FC6}"/>
          </ac:picMkLst>
        </pc:picChg>
      </pc:sldChg>
      <pc:sldChg chg="addSp delSp modSp new mod modNotesTx">
        <pc:chgData name="Daniel LAWSON" userId="e2af6955b021698d" providerId="LiveId" clId="{12A33A8A-A3D5-47C7-9544-3859DD62B2E8}" dt="2023-10-11T08:15:12.775" v="5261" actId="688"/>
        <pc:sldMkLst>
          <pc:docMk/>
          <pc:sldMk cId="1966473055" sldId="298"/>
        </pc:sldMkLst>
        <pc:spChg chg="del">
          <ac:chgData name="Daniel LAWSON" userId="e2af6955b021698d" providerId="LiveId" clId="{12A33A8A-A3D5-47C7-9544-3859DD62B2E8}" dt="2023-10-08T03:28:33.729" v="1232"/>
          <ac:spMkLst>
            <pc:docMk/>
            <pc:sldMk cId="1966473055" sldId="298"/>
            <ac:spMk id="2" creationId="{FFD3C2BC-E019-8FE7-83A4-E6878F90B773}"/>
          </ac:spMkLst>
        </pc:spChg>
        <pc:spChg chg="mod">
          <ac:chgData name="Daniel LAWSON" userId="e2af6955b021698d" providerId="LiveId" clId="{12A33A8A-A3D5-47C7-9544-3859DD62B2E8}" dt="2023-10-08T03:26:35.622" v="1173" actId="20577"/>
          <ac:spMkLst>
            <pc:docMk/>
            <pc:sldMk cId="1966473055" sldId="298"/>
            <ac:spMk id="3" creationId="{CE72A9E1-5062-9878-B34B-72983286E9BF}"/>
          </ac:spMkLst>
        </pc:spChg>
        <pc:spChg chg="add del mod">
          <ac:chgData name="Daniel LAWSON" userId="e2af6955b021698d" providerId="LiveId" clId="{12A33A8A-A3D5-47C7-9544-3859DD62B2E8}" dt="2023-10-10T22:03:21.220" v="4346" actId="22"/>
          <ac:spMkLst>
            <pc:docMk/>
            <pc:sldMk cId="1966473055" sldId="298"/>
            <ac:spMk id="5" creationId="{8FD05C0B-C741-FE16-75C9-1F68C4EBA6F3}"/>
          </ac:spMkLst>
        </pc:spChg>
        <pc:picChg chg="add del mod">
          <ac:chgData name="Daniel LAWSON" userId="e2af6955b021698d" providerId="LiveId" clId="{12A33A8A-A3D5-47C7-9544-3859DD62B2E8}" dt="2023-10-10T09:52:51.227" v="4263" actId="478"/>
          <ac:picMkLst>
            <pc:docMk/>
            <pc:sldMk cId="1966473055" sldId="298"/>
            <ac:picMk id="2" creationId="{69CEDD8F-9DF5-29A2-DE6E-8879AA598A4F}"/>
          </ac:picMkLst>
        </pc:picChg>
        <pc:picChg chg="add del mod">
          <ac:chgData name="Daniel LAWSON" userId="e2af6955b021698d" providerId="LiveId" clId="{12A33A8A-A3D5-47C7-9544-3859DD62B2E8}" dt="2023-10-10T22:03:16.452" v="4343" actId="478"/>
          <ac:picMkLst>
            <pc:docMk/>
            <pc:sldMk cId="1966473055" sldId="298"/>
            <ac:picMk id="4" creationId="{49A31360-ECCD-3473-A265-D0A14AA1F427}"/>
          </ac:picMkLst>
        </pc:picChg>
        <pc:picChg chg="add del mod">
          <ac:chgData name="Daniel LAWSON" userId="e2af6955b021698d" providerId="LiveId" clId="{12A33A8A-A3D5-47C7-9544-3859DD62B2E8}" dt="2023-10-10T09:52:50.248" v="4262" actId="478"/>
          <ac:picMkLst>
            <pc:docMk/>
            <pc:sldMk cId="1966473055" sldId="298"/>
            <ac:picMk id="5" creationId="{DF0C0676-743E-B499-0378-802D96537A34}"/>
          </ac:picMkLst>
        </pc:picChg>
        <pc:picChg chg="add del mod">
          <ac:chgData name="Daniel LAWSON" userId="e2af6955b021698d" providerId="LiveId" clId="{12A33A8A-A3D5-47C7-9544-3859DD62B2E8}" dt="2023-10-10T09:52:49.288" v="4261" actId="478"/>
          <ac:picMkLst>
            <pc:docMk/>
            <pc:sldMk cId="1966473055" sldId="298"/>
            <ac:picMk id="6" creationId="{D55AA5A6-491C-4DA9-20CE-28C98B45EFBB}"/>
          </ac:picMkLst>
        </pc:picChg>
        <pc:picChg chg="add del mod">
          <ac:chgData name="Daniel LAWSON" userId="e2af6955b021698d" providerId="LiveId" clId="{12A33A8A-A3D5-47C7-9544-3859DD62B2E8}" dt="2023-10-10T09:55:08.634" v="4302" actId="34818"/>
          <ac:picMkLst>
            <pc:docMk/>
            <pc:sldMk cId="1966473055" sldId="298"/>
            <ac:picMk id="7" creationId="{5D88005E-F649-ED87-88B6-43CBA01FE217}"/>
          </ac:picMkLst>
        </pc:picChg>
        <pc:picChg chg="add del">
          <ac:chgData name="Daniel LAWSON" userId="e2af6955b021698d" providerId="LiveId" clId="{12A33A8A-A3D5-47C7-9544-3859DD62B2E8}" dt="2023-10-10T22:03:18.726" v="4345" actId="22"/>
          <ac:picMkLst>
            <pc:docMk/>
            <pc:sldMk cId="1966473055" sldId="298"/>
            <ac:picMk id="7" creationId="{E6D25633-28FD-74BF-2977-1C03B0D99196}"/>
          </ac:picMkLst>
        </pc:picChg>
        <pc:picChg chg="add del mod">
          <ac:chgData name="Daniel LAWSON" userId="e2af6955b021698d" providerId="LiveId" clId="{12A33A8A-A3D5-47C7-9544-3859DD62B2E8}" dt="2023-10-11T06:08:10.034" v="5096" actId="478"/>
          <ac:picMkLst>
            <pc:docMk/>
            <pc:sldMk cId="1966473055" sldId="298"/>
            <ac:picMk id="8" creationId="{D17E9D86-76A5-FAF8-AA95-D16A5A90F8EF}"/>
          </ac:picMkLst>
        </pc:picChg>
        <pc:picChg chg="add mod ord">
          <ac:chgData name="Daniel LAWSON" userId="e2af6955b021698d" providerId="LiveId" clId="{12A33A8A-A3D5-47C7-9544-3859DD62B2E8}" dt="2023-10-10T22:03:35.153" v="4348" actId="1076"/>
          <ac:picMkLst>
            <pc:docMk/>
            <pc:sldMk cId="1966473055" sldId="298"/>
            <ac:picMk id="12" creationId="{91AAE062-FAC4-E1F8-CC8B-8A36934DB5EF}"/>
          </ac:picMkLst>
        </pc:picChg>
        <pc:picChg chg="add del mod">
          <ac:chgData name="Daniel LAWSON" userId="e2af6955b021698d" providerId="LiveId" clId="{12A33A8A-A3D5-47C7-9544-3859DD62B2E8}" dt="2023-10-11T06:11:00.321" v="5116" actId="478"/>
          <ac:picMkLst>
            <pc:docMk/>
            <pc:sldMk cId="1966473055" sldId="298"/>
            <ac:picMk id="13" creationId="{52A78560-E301-F8B0-1CA2-F6DA4D195AF3}"/>
          </ac:picMkLst>
        </pc:picChg>
        <pc:picChg chg="add del mod">
          <ac:chgData name="Daniel LAWSON" userId="e2af6955b021698d" providerId="LiveId" clId="{12A33A8A-A3D5-47C7-9544-3859DD62B2E8}" dt="2023-10-11T08:14:54.725" v="5260"/>
          <ac:picMkLst>
            <pc:docMk/>
            <pc:sldMk cId="1966473055" sldId="298"/>
            <ac:picMk id="14" creationId="{29858600-D73D-0E76-0EDA-A1A69DE462DD}"/>
          </ac:picMkLst>
        </pc:picChg>
        <pc:picChg chg="add mod">
          <ac:chgData name="Daniel LAWSON" userId="e2af6955b021698d" providerId="LiveId" clId="{12A33A8A-A3D5-47C7-9544-3859DD62B2E8}" dt="2023-10-11T08:15:12.775" v="5261" actId="688"/>
          <ac:picMkLst>
            <pc:docMk/>
            <pc:sldMk cId="1966473055" sldId="298"/>
            <ac:picMk id="15" creationId="{C138D5A8-C006-D816-DBC1-2DA126EDEE26}"/>
          </ac:picMkLst>
        </pc:picChg>
      </pc:sldChg>
      <pc:sldChg chg="addSp delSp modSp new mod modTransition modAnim modNotesTx">
        <pc:chgData name="Daniel LAWSON" userId="e2af6955b021698d" providerId="LiveId" clId="{12A33A8A-A3D5-47C7-9544-3859DD62B2E8}" dt="2023-10-11T08:18:40.338" v="5273" actId="688"/>
        <pc:sldMkLst>
          <pc:docMk/>
          <pc:sldMk cId="4125896927" sldId="299"/>
        </pc:sldMkLst>
        <pc:spChg chg="add mod">
          <ac:chgData name="Daniel LAWSON" userId="e2af6955b021698d" providerId="LiveId" clId="{12A33A8A-A3D5-47C7-9544-3859DD62B2E8}" dt="2023-10-10T09:56:09.656" v="4312" actId="1076"/>
          <ac:spMkLst>
            <pc:docMk/>
            <pc:sldMk cId="4125896927" sldId="299"/>
            <ac:spMk id="2" creationId="{2226852E-DE67-596E-D9BB-E16E1E0597D7}"/>
          </ac:spMkLst>
        </pc:spChg>
        <pc:spChg chg="del">
          <ac:chgData name="Daniel LAWSON" userId="e2af6955b021698d" providerId="LiveId" clId="{12A33A8A-A3D5-47C7-9544-3859DD62B2E8}" dt="2023-10-08T03:34:13.697" v="1253" actId="478"/>
          <ac:spMkLst>
            <pc:docMk/>
            <pc:sldMk cId="4125896927" sldId="299"/>
            <ac:spMk id="2" creationId="{2288297F-F860-D894-0DE0-BCC218E7F17A}"/>
          </ac:spMkLst>
        </pc:spChg>
        <pc:spChg chg="mod">
          <ac:chgData name="Daniel LAWSON" userId="e2af6955b021698d" providerId="LiveId" clId="{12A33A8A-A3D5-47C7-9544-3859DD62B2E8}" dt="2023-10-09T05:41:36.966" v="2243" actId="20577"/>
          <ac:spMkLst>
            <pc:docMk/>
            <pc:sldMk cId="4125896927" sldId="299"/>
            <ac:spMk id="3" creationId="{D71894A4-85CD-1E27-0C0A-7BC1970245AD}"/>
          </ac:spMkLst>
        </pc:spChg>
        <pc:spChg chg="add mod">
          <ac:chgData name="Daniel LAWSON" userId="e2af6955b021698d" providerId="LiveId" clId="{12A33A8A-A3D5-47C7-9544-3859DD62B2E8}" dt="2023-10-11T05:18:35.808" v="5003" actId="1076"/>
          <ac:spMkLst>
            <pc:docMk/>
            <pc:sldMk cId="4125896927" sldId="299"/>
            <ac:spMk id="6" creationId="{1D82A736-1B5D-364F-2808-F8ACC33292BD}"/>
          </ac:spMkLst>
        </pc:spChg>
        <pc:spChg chg="add mod">
          <ac:chgData name="Daniel LAWSON" userId="e2af6955b021698d" providerId="LiveId" clId="{12A33A8A-A3D5-47C7-9544-3859DD62B2E8}" dt="2023-10-11T05:19:20.794" v="5030" actId="1076"/>
          <ac:spMkLst>
            <pc:docMk/>
            <pc:sldMk cId="4125896927" sldId="299"/>
            <ac:spMk id="7" creationId="{015EC170-B1CC-B21F-B4C5-C4263ABF223D}"/>
          </ac:spMkLst>
        </pc:spChg>
        <pc:picChg chg="add mod">
          <ac:chgData name="Daniel LAWSON" userId="e2af6955b021698d" providerId="LiveId" clId="{12A33A8A-A3D5-47C7-9544-3859DD62B2E8}" dt="2023-10-11T05:18:38.153" v="5004" actId="1076"/>
          <ac:picMkLst>
            <pc:docMk/>
            <pc:sldMk cId="4125896927" sldId="299"/>
            <ac:picMk id="4" creationId="{AE73B87B-8D02-1F6E-434F-86F87879B87E}"/>
          </ac:picMkLst>
        </pc:picChg>
        <pc:picChg chg="add mod modCrop">
          <ac:chgData name="Daniel LAWSON" userId="e2af6955b021698d" providerId="LiveId" clId="{12A33A8A-A3D5-47C7-9544-3859DD62B2E8}" dt="2023-10-11T05:19:10.515" v="5027" actId="1076"/>
          <ac:picMkLst>
            <pc:docMk/>
            <pc:sldMk cId="4125896927" sldId="299"/>
            <ac:picMk id="5" creationId="{0ABD2C96-5C1C-3BB5-E676-730C57144E12}"/>
          </ac:picMkLst>
        </pc:picChg>
        <pc:picChg chg="add del mod">
          <ac:chgData name="Daniel LAWSON" userId="e2af6955b021698d" providerId="LiveId" clId="{12A33A8A-A3D5-47C7-9544-3859DD62B2E8}" dt="2023-10-10T09:52:59.318" v="4270" actId="478"/>
          <ac:picMkLst>
            <pc:docMk/>
            <pc:sldMk cId="4125896927" sldId="299"/>
            <ac:picMk id="6" creationId="{7FD89CF0-5CBF-6B6E-F76C-0998B2839BDD}"/>
          </ac:picMkLst>
        </pc:picChg>
        <pc:picChg chg="add del mod">
          <ac:chgData name="Daniel LAWSON" userId="e2af6955b021698d" providerId="LiveId" clId="{12A33A8A-A3D5-47C7-9544-3859DD62B2E8}" dt="2023-10-10T09:52:58.727" v="4269" actId="478"/>
          <ac:picMkLst>
            <pc:docMk/>
            <pc:sldMk cId="4125896927" sldId="299"/>
            <ac:picMk id="7" creationId="{D432301F-EF87-0E2F-D8BF-8C52EABA07C7}"/>
          </ac:picMkLst>
        </pc:picChg>
        <pc:picChg chg="add del mod">
          <ac:chgData name="Daniel LAWSON" userId="e2af6955b021698d" providerId="LiveId" clId="{12A33A8A-A3D5-47C7-9544-3859DD62B2E8}" dt="2023-10-10T09:52:58.295" v="4268" actId="478"/>
          <ac:picMkLst>
            <pc:docMk/>
            <pc:sldMk cId="4125896927" sldId="299"/>
            <ac:picMk id="8" creationId="{3C43BC02-3B29-6C71-0C02-66FF29BC3A68}"/>
          </ac:picMkLst>
        </pc:picChg>
        <pc:picChg chg="add del mod">
          <ac:chgData name="Daniel LAWSON" userId="e2af6955b021698d" providerId="LiveId" clId="{12A33A8A-A3D5-47C7-9544-3859DD62B2E8}" dt="2023-10-11T06:11:03.600" v="5118" actId="478"/>
          <ac:picMkLst>
            <pc:docMk/>
            <pc:sldMk cId="4125896927" sldId="299"/>
            <ac:picMk id="8" creationId="{81FEB6E0-59F8-F7EB-4A42-0B8B0CF6DB79}"/>
          </ac:picMkLst>
        </pc:picChg>
        <pc:picChg chg="add del mod">
          <ac:chgData name="Daniel LAWSON" userId="e2af6955b021698d" providerId="LiveId" clId="{12A33A8A-A3D5-47C7-9544-3859DD62B2E8}" dt="2023-10-11T08:17:49.264" v="5269"/>
          <ac:picMkLst>
            <pc:docMk/>
            <pc:sldMk cId="4125896927" sldId="299"/>
            <ac:picMk id="9" creationId="{481AFC76-C89F-B47E-D06D-6469C42ABC77}"/>
          </ac:picMkLst>
        </pc:picChg>
        <pc:picChg chg="add del mod">
          <ac:chgData name="Daniel LAWSON" userId="e2af6955b021698d" providerId="LiveId" clId="{12A33A8A-A3D5-47C7-9544-3859DD62B2E8}" dt="2023-10-10T09:55:08.634" v="4302" actId="34818"/>
          <ac:picMkLst>
            <pc:docMk/>
            <pc:sldMk cId="4125896927" sldId="299"/>
            <ac:picMk id="9" creationId="{DCC5A245-CB94-324D-EC82-D8593A457CB1}"/>
          </ac:picMkLst>
        </pc:picChg>
        <pc:picChg chg="add del mod">
          <ac:chgData name="Daniel LAWSON" userId="e2af6955b021698d" providerId="LiveId" clId="{12A33A8A-A3D5-47C7-9544-3859DD62B2E8}" dt="2023-10-11T06:08:11.666" v="5098" actId="478"/>
          <ac:picMkLst>
            <pc:docMk/>
            <pc:sldMk cId="4125896927" sldId="299"/>
            <ac:picMk id="10" creationId="{A0067880-E8D7-8DB1-2A7E-6E377822734E}"/>
          </ac:picMkLst>
        </pc:picChg>
        <pc:picChg chg="add del mod">
          <ac:chgData name="Daniel LAWSON" userId="e2af6955b021698d" providerId="LiveId" clId="{12A33A8A-A3D5-47C7-9544-3859DD62B2E8}" dt="2023-10-11T08:18:03.928" v="5271"/>
          <ac:picMkLst>
            <pc:docMk/>
            <pc:sldMk cId="4125896927" sldId="299"/>
            <ac:picMk id="11" creationId="{4B6C506B-E81A-9B8A-CFD7-DAA765211719}"/>
          </ac:picMkLst>
        </pc:picChg>
        <pc:picChg chg="add del mod ord">
          <ac:chgData name="Daniel LAWSON" userId="e2af6955b021698d" providerId="LiveId" clId="{12A33A8A-A3D5-47C7-9544-3859DD62B2E8}" dt="2023-10-11T08:18:33.666" v="5272"/>
          <ac:picMkLst>
            <pc:docMk/>
            <pc:sldMk cId="4125896927" sldId="299"/>
            <ac:picMk id="13" creationId="{DBECE619-513C-5DEE-6C3F-FC2E33C124A8}"/>
          </ac:picMkLst>
        </pc:picChg>
        <pc:picChg chg="add mod">
          <ac:chgData name="Daniel LAWSON" userId="e2af6955b021698d" providerId="LiveId" clId="{12A33A8A-A3D5-47C7-9544-3859DD62B2E8}" dt="2023-10-11T08:18:40.338" v="5273" actId="688"/>
          <ac:picMkLst>
            <pc:docMk/>
            <pc:sldMk cId="4125896927" sldId="299"/>
            <ac:picMk id="14" creationId="{3D9EC43C-540C-E67D-96D4-6E47F10E495D}"/>
          </ac:picMkLst>
        </pc:picChg>
      </pc:sldChg>
      <pc:sldChg chg="addSp delSp modSp add del mod ord">
        <pc:chgData name="Daniel LAWSON" userId="e2af6955b021698d" providerId="LiveId" clId="{12A33A8A-A3D5-47C7-9544-3859DD62B2E8}" dt="2023-10-10T23:31:45.835" v="4852" actId="47"/>
        <pc:sldMkLst>
          <pc:docMk/>
          <pc:sldMk cId="24776160" sldId="300"/>
        </pc:sldMkLst>
        <pc:picChg chg="add del mod">
          <ac:chgData name="Daniel LAWSON" userId="e2af6955b021698d" providerId="LiveId" clId="{12A33A8A-A3D5-47C7-9544-3859DD62B2E8}" dt="2023-10-10T09:53:23.110" v="4294" actId="478"/>
          <ac:picMkLst>
            <pc:docMk/>
            <pc:sldMk cId="24776160" sldId="300"/>
            <ac:picMk id="2" creationId="{D42EB8ED-D4A6-FDCB-5DDF-55F30244A795}"/>
          </ac:picMkLst>
        </pc:picChg>
        <pc:picChg chg="add del mod">
          <ac:chgData name="Daniel LAWSON" userId="e2af6955b021698d" providerId="LiveId" clId="{12A33A8A-A3D5-47C7-9544-3859DD62B2E8}" dt="2023-10-10T09:53:22.552" v="4293" actId="478"/>
          <ac:picMkLst>
            <pc:docMk/>
            <pc:sldMk cId="24776160" sldId="300"/>
            <ac:picMk id="4" creationId="{B875FF3D-D82A-1A4E-AD36-8C32058325CB}"/>
          </ac:picMkLst>
        </pc:picChg>
        <pc:picChg chg="add del mod">
          <ac:chgData name="Daniel LAWSON" userId="e2af6955b021698d" providerId="LiveId" clId="{12A33A8A-A3D5-47C7-9544-3859DD62B2E8}" dt="2023-10-10T09:53:21.981" v="4292" actId="478"/>
          <ac:picMkLst>
            <pc:docMk/>
            <pc:sldMk cId="24776160" sldId="300"/>
            <ac:picMk id="5" creationId="{802BA746-F9BA-94CF-A4AF-3A5DAB9F8941}"/>
          </ac:picMkLst>
        </pc:picChg>
        <pc:picChg chg="add del mod">
          <ac:chgData name="Daniel LAWSON" userId="e2af6955b021698d" providerId="LiveId" clId="{12A33A8A-A3D5-47C7-9544-3859DD62B2E8}" dt="2023-10-10T09:55:08.634" v="4302" actId="34818"/>
          <ac:picMkLst>
            <pc:docMk/>
            <pc:sldMk cId="24776160" sldId="300"/>
            <ac:picMk id="6" creationId="{A5F0019B-2B92-4EB8-40DF-757F90938657}"/>
          </ac:picMkLst>
        </pc:picChg>
        <pc:picChg chg="add mod">
          <ac:chgData name="Daniel LAWSON" userId="e2af6955b021698d" providerId="LiveId" clId="{12A33A8A-A3D5-47C7-9544-3859DD62B2E8}" dt="2023-10-10T09:55:19.483" v="4303" actId="34818"/>
          <ac:picMkLst>
            <pc:docMk/>
            <pc:sldMk cId="24776160" sldId="300"/>
            <ac:picMk id="7" creationId="{080D06C7-8A15-BF73-AD4A-6327DF3C2327}"/>
          </ac:picMkLst>
        </pc:picChg>
        <pc:picChg chg="del">
          <ac:chgData name="Daniel LAWSON" userId="e2af6955b021698d" providerId="LiveId" clId="{12A33A8A-A3D5-47C7-9544-3859DD62B2E8}" dt="2023-10-10T23:31:38.738" v="4851" actId="21"/>
          <ac:picMkLst>
            <pc:docMk/>
            <pc:sldMk cId="24776160" sldId="300"/>
            <ac:picMk id="15" creationId="{B0C98F8A-259A-DD5D-3683-B129082DFD1B}"/>
          </ac:picMkLst>
        </pc:picChg>
        <pc:picChg chg="del">
          <ac:chgData name="Daniel LAWSON" userId="e2af6955b021698d" providerId="LiveId" clId="{12A33A8A-A3D5-47C7-9544-3859DD62B2E8}" dt="2023-10-10T23:31:38.738" v="4851" actId="21"/>
          <ac:picMkLst>
            <pc:docMk/>
            <pc:sldMk cId="24776160" sldId="300"/>
            <ac:picMk id="19" creationId="{F24A03AD-E29A-8942-D95B-9BB42EA420AF}"/>
          </ac:picMkLst>
        </pc:picChg>
      </pc:sldChg>
      <pc:sldChg chg="addSp delSp modSp new del mod">
        <pc:chgData name="Daniel LAWSON" userId="e2af6955b021698d" providerId="LiveId" clId="{12A33A8A-A3D5-47C7-9544-3859DD62B2E8}" dt="2023-10-10T08:25:36.066" v="4163" actId="2696"/>
        <pc:sldMkLst>
          <pc:docMk/>
          <pc:sldMk cId="3846033705" sldId="300"/>
        </pc:sldMkLst>
        <pc:spChg chg="del">
          <ac:chgData name="Daniel LAWSON" userId="e2af6955b021698d" providerId="LiveId" clId="{12A33A8A-A3D5-47C7-9544-3859DD62B2E8}" dt="2023-10-08T05:27:08.244" v="1331"/>
          <ac:spMkLst>
            <pc:docMk/>
            <pc:sldMk cId="3846033705" sldId="300"/>
            <ac:spMk id="2" creationId="{8F590B6F-2AEF-5309-D912-7201E8D00B81}"/>
          </ac:spMkLst>
        </pc:spChg>
        <pc:spChg chg="mod">
          <ac:chgData name="Daniel LAWSON" userId="e2af6955b021698d" providerId="LiveId" clId="{12A33A8A-A3D5-47C7-9544-3859DD62B2E8}" dt="2023-10-08T05:33:27.637" v="1378" actId="20577"/>
          <ac:spMkLst>
            <pc:docMk/>
            <pc:sldMk cId="3846033705" sldId="300"/>
            <ac:spMk id="3" creationId="{4EDD0E22-2905-29FB-6FDA-A3095FC2960F}"/>
          </ac:spMkLst>
        </pc:spChg>
        <pc:spChg chg="add del mod">
          <ac:chgData name="Daniel LAWSON" userId="e2af6955b021698d" providerId="LiveId" clId="{12A33A8A-A3D5-47C7-9544-3859DD62B2E8}" dt="2023-10-08T05:28:11.828" v="1336"/>
          <ac:spMkLst>
            <pc:docMk/>
            <pc:sldMk cId="3846033705" sldId="300"/>
            <ac:spMk id="6" creationId="{20C446C5-4D54-AAB6-0600-92593F4073BC}"/>
          </ac:spMkLst>
        </pc:spChg>
        <pc:spChg chg="add del mod">
          <ac:chgData name="Daniel LAWSON" userId="e2af6955b021698d" providerId="LiveId" clId="{12A33A8A-A3D5-47C7-9544-3859DD62B2E8}" dt="2023-10-09T08:37:12.117" v="2527" actId="478"/>
          <ac:spMkLst>
            <pc:docMk/>
            <pc:sldMk cId="3846033705" sldId="300"/>
            <ac:spMk id="13" creationId="{FBC563F9-C23F-7D85-920F-6F5A5979AC62}"/>
          </ac:spMkLst>
        </pc:spChg>
        <pc:graphicFrameChg chg="add del mod">
          <ac:chgData name="Daniel LAWSON" userId="e2af6955b021698d" providerId="LiveId" clId="{12A33A8A-A3D5-47C7-9544-3859DD62B2E8}" dt="2023-10-08T05:28:09.407" v="1333" actId="478"/>
          <ac:graphicFrameMkLst>
            <pc:docMk/>
            <pc:sldMk cId="3846033705" sldId="300"/>
            <ac:graphicFrameMk id="4" creationId="{BCA046C7-A4DA-83D3-F0C1-E193F9F2B820}"/>
          </ac:graphicFrameMkLst>
        </pc:graphicFrameChg>
        <pc:picChg chg="add del">
          <ac:chgData name="Daniel LAWSON" userId="e2af6955b021698d" providerId="LiveId" clId="{12A33A8A-A3D5-47C7-9544-3859DD62B2E8}" dt="2023-10-08T05:28:11.219" v="1335" actId="21"/>
          <ac:picMkLst>
            <pc:docMk/>
            <pc:sldMk cId="3846033705" sldId="300"/>
            <ac:picMk id="8" creationId="{A43D8280-28B1-1656-0FCB-F14A028DAF14}"/>
          </ac:picMkLst>
        </pc:picChg>
        <pc:picChg chg="add del mod modCrop">
          <ac:chgData name="Daniel LAWSON" userId="e2af6955b021698d" providerId="LiveId" clId="{12A33A8A-A3D5-47C7-9544-3859DD62B2E8}" dt="2023-10-09T08:36:59.748" v="2521" actId="478"/>
          <ac:picMkLst>
            <pc:docMk/>
            <pc:sldMk cId="3846033705" sldId="300"/>
            <ac:picMk id="9" creationId="{0532DA43-6CDC-1EC4-D0C2-133357F03F95}"/>
          </ac:picMkLst>
        </pc:picChg>
        <pc:picChg chg="add del mod">
          <ac:chgData name="Daniel LAWSON" userId="e2af6955b021698d" providerId="LiveId" clId="{12A33A8A-A3D5-47C7-9544-3859DD62B2E8}" dt="2023-10-09T08:37:15.815" v="2529" actId="478"/>
          <ac:picMkLst>
            <pc:docMk/>
            <pc:sldMk cId="3846033705" sldId="300"/>
            <ac:picMk id="11" creationId="{6BB3976A-1A69-74AB-8556-E7B134099B2D}"/>
          </ac:picMkLst>
        </pc:picChg>
        <pc:picChg chg="add mod">
          <ac:chgData name="Daniel LAWSON" userId="e2af6955b021698d" providerId="LiveId" clId="{12A33A8A-A3D5-47C7-9544-3859DD62B2E8}" dt="2023-10-09T08:37:08.392" v="2526" actId="1076"/>
          <ac:picMkLst>
            <pc:docMk/>
            <pc:sldMk cId="3846033705" sldId="300"/>
            <ac:picMk id="15" creationId="{B0C98F8A-259A-DD5D-3683-B129082DFD1B}"/>
          </ac:picMkLst>
        </pc:picChg>
        <pc:picChg chg="add del mod">
          <ac:chgData name="Daniel LAWSON" userId="e2af6955b021698d" providerId="LiveId" clId="{12A33A8A-A3D5-47C7-9544-3859DD62B2E8}" dt="2023-10-09T08:37:52.762" v="2533" actId="478"/>
          <ac:picMkLst>
            <pc:docMk/>
            <pc:sldMk cId="3846033705" sldId="300"/>
            <ac:picMk id="17" creationId="{8F57BC7D-AAEA-B75E-F3E8-05B75D000462}"/>
          </ac:picMkLst>
        </pc:picChg>
        <pc:picChg chg="add mod">
          <ac:chgData name="Daniel LAWSON" userId="e2af6955b021698d" providerId="LiveId" clId="{12A33A8A-A3D5-47C7-9544-3859DD62B2E8}" dt="2023-10-09T08:37:59.583" v="2536" actId="1076"/>
          <ac:picMkLst>
            <pc:docMk/>
            <pc:sldMk cId="3846033705" sldId="300"/>
            <ac:picMk id="19" creationId="{F24A03AD-E29A-8942-D95B-9BB42EA420AF}"/>
          </ac:picMkLst>
        </pc:picChg>
      </pc:sldChg>
      <pc:sldChg chg="addSp delSp modSp new mod modNotesTx">
        <pc:chgData name="Daniel LAWSON" userId="e2af6955b021698d" providerId="LiveId" clId="{12A33A8A-A3D5-47C7-9544-3859DD62B2E8}" dt="2023-10-11T08:30:51.223" v="5312" actId="688"/>
        <pc:sldMkLst>
          <pc:docMk/>
          <pc:sldMk cId="1012790748" sldId="301"/>
        </pc:sldMkLst>
        <pc:spChg chg="del">
          <ac:chgData name="Daniel LAWSON" userId="e2af6955b021698d" providerId="LiveId" clId="{12A33A8A-A3D5-47C7-9544-3859DD62B2E8}" dt="2023-10-08T05:55:33.940" v="1476"/>
          <ac:spMkLst>
            <pc:docMk/>
            <pc:sldMk cId="1012790748" sldId="301"/>
            <ac:spMk id="2" creationId="{41A067D2-0A1F-13F7-DCBE-624407CDCB4B}"/>
          </ac:spMkLst>
        </pc:spChg>
        <pc:spChg chg="mod">
          <ac:chgData name="Daniel LAWSON" userId="e2af6955b021698d" providerId="LiveId" clId="{12A33A8A-A3D5-47C7-9544-3859DD62B2E8}" dt="2023-10-09T06:13:51.091" v="2276" actId="313"/>
          <ac:spMkLst>
            <pc:docMk/>
            <pc:sldMk cId="1012790748" sldId="301"/>
            <ac:spMk id="3" creationId="{20BDF77A-19C7-E3A5-8CE5-849020AF23B9}"/>
          </ac:spMkLst>
        </pc:spChg>
        <pc:picChg chg="add del mod">
          <ac:chgData name="Daniel LAWSON" userId="e2af6955b021698d" providerId="LiveId" clId="{12A33A8A-A3D5-47C7-9544-3859DD62B2E8}" dt="2023-10-11T06:11:15.491" v="5124" actId="478"/>
          <ac:picMkLst>
            <pc:docMk/>
            <pc:sldMk cId="1012790748" sldId="301"/>
            <ac:picMk id="2" creationId="{06F50F91-B1C7-2EA3-8549-7638096AA329}"/>
          </ac:picMkLst>
        </pc:picChg>
        <pc:picChg chg="add del mod">
          <ac:chgData name="Daniel LAWSON" userId="e2af6955b021698d" providerId="LiveId" clId="{12A33A8A-A3D5-47C7-9544-3859DD62B2E8}" dt="2023-10-10T09:53:11.223" v="4282" actId="478"/>
          <ac:picMkLst>
            <pc:docMk/>
            <pc:sldMk cId="1012790748" sldId="301"/>
            <ac:picMk id="2" creationId="{74E7E6A7-866A-B2E3-9B71-80A59FA8A792}"/>
          </ac:picMkLst>
        </pc:picChg>
        <pc:picChg chg="add mod">
          <ac:chgData name="Daniel LAWSON" userId="e2af6955b021698d" providerId="LiveId" clId="{12A33A8A-A3D5-47C7-9544-3859DD62B2E8}" dt="2023-10-08T05:55:33.940" v="1476"/>
          <ac:picMkLst>
            <pc:docMk/>
            <pc:sldMk cId="1012790748" sldId="301"/>
            <ac:picMk id="4" creationId="{1194409F-4487-8D12-8C25-01FC12D90641}"/>
          </ac:picMkLst>
        </pc:picChg>
        <pc:picChg chg="add del mod">
          <ac:chgData name="Daniel LAWSON" userId="e2af6955b021698d" providerId="LiveId" clId="{12A33A8A-A3D5-47C7-9544-3859DD62B2E8}" dt="2023-10-11T08:30:36.317" v="5311"/>
          <ac:picMkLst>
            <pc:docMk/>
            <pc:sldMk cId="1012790748" sldId="301"/>
            <ac:picMk id="5" creationId="{CC14B1C0-FB66-9BBF-40CA-CA9DF9748A0C}"/>
          </ac:picMkLst>
        </pc:picChg>
        <pc:picChg chg="add del mod">
          <ac:chgData name="Daniel LAWSON" userId="e2af6955b021698d" providerId="LiveId" clId="{12A33A8A-A3D5-47C7-9544-3859DD62B2E8}" dt="2023-10-10T09:53:10.567" v="4281" actId="478"/>
          <ac:picMkLst>
            <pc:docMk/>
            <pc:sldMk cId="1012790748" sldId="301"/>
            <ac:picMk id="5" creationId="{F179F89A-4B2C-E37D-2B26-857FB31FFA54}"/>
          </ac:picMkLst>
        </pc:picChg>
        <pc:picChg chg="add mod">
          <ac:chgData name="Daniel LAWSON" userId="e2af6955b021698d" providerId="LiveId" clId="{12A33A8A-A3D5-47C7-9544-3859DD62B2E8}" dt="2023-10-11T08:30:51.223" v="5312" actId="688"/>
          <ac:picMkLst>
            <pc:docMk/>
            <pc:sldMk cId="1012790748" sldId="301"/>
            <ac:picMk id="6" creationId="{43208284-DEE3-6505-B331-C4CA46D04097}"/>
          </ac:picMkLst>
        </pc:picChg>
        <pc:picChg chg="add del mod">
          <ac:chgData name="Daniel LAWSON" userId="e2af6955b021698d" providerId="LiveId" clId="{12A33A8A-A3D5-47C7-9544-3859DD62B2E8}" dt="2023-10-10T09:53:09.625" v="4280" actId="478"/>
          <ac:picMkLst>
            <pc:docMk/>
            <pc:sldMk cId="1012790748" sldId="301"/>
            <ac:picMk id="6" creationId="{73D3C070-E6F3-3E4E-E49A-0BBB866D9579}"/>
          </ac:picMkLst>
        </pc:picChg>
        <pc:picChg chg="add del mod">
          <ac:chgData name="Daniel LAWSON" userId="e2af6955b021698d" providerId="LiveId" clId="{12A33A8A-A3D5-47C7-9544-3859DD62B2E8}" dt="2023-10-10T09:55:08.634" v="4302" actId="34818"/>
          <ac:picMkLst>
            <pc:docMk/>
            <pc:sldMk cId="1012790748" sldId="301"/>
            <ac:picMk id="7" creationId="{6BB13F07-7565-5E09-9250-FA4A08FC233D}"/>
          </ac:picMkLst>
        </pc:picChg>
        <pc:picChg chg="add del mod">
          <ac:chgData name="Daniel LAWSON" userId="e2af6955b021698d" providerId="LiveId" clId="{12A33A8A-A3D5-47C7-9544-3859DD62B2E8}" dt="2023-10-11T06:08:15.537" v="5102" actId="478"/>
          <ac:picMkLst>
            <pc:docMk/>
            <pc:sldMk cId="1012790748" sldId="301"/>
            <ac:picMk id="8" creationId="{BFC14DA0-29B4-106B-A26A-92A024412061}"/>
          </ac:picMkLst>
        </pc:picChg>
      </pc:sldChg>
      <pc:sldChg chg="new del">
        <pc:chgData name="Daniel LAWSON" userId="e2af6955b021698d" providerId="LiveId" clId="{12A33A8A-A3D5-47C7-9544-3859DD62B2E8}" dt="2023-10-08T05:55:22.064" v="1469" actId="680"/>
        <pc:sldMkLst>
          <pc:docMk/>
          <pc:sldMk cId="3890118787" sldId="301"/>
        </pc:sldMkLst>
      </pc:sldChg>
      <pc:sldChg chg="addSp delSp modSp new del mod">
        <pc:chgData name="Daniel LAWSON" userId="e2af6955b021698d" providerId="LiveId" clId="{12A33A8A-A3D5-47C7-9544-3859DD62B2E8}" dt="2023-10-08T05:53:51.486" v="1463" actId="47"/>
        <pc:sldMkLst>
          <pc:docMk/>
          <pc:sldMk cId="3986366303" sldId="301"/>
        </pc:sldMkLst>
        <pc:spChg chg="del">
          <ac:chgData name="Daniel LAWSON" userId="e2af6955b021698d" providerId="LiveId" clId="{12A33A8A-A3D5-47C7-9544-3859DD62B2E8}" dt="2023-10-08T05:53:16.749" v="1457" actId="22"/>
          <ac:spMkLst>
            <pc:docMk/>
            <pc:sldMk cId="3986366303" sldId="301"/>
            <ac:spMk id="2" creationId="{BF9ABE3B-3829-B1D2-CC1B-71FD1524CEC0}"/>
          </ac:spMkLst>
        </pc:spChg>
        <pc:spChg chg="add mod">
          <ac:chgData name="Daniel LAWSON" userId="e2af6955b021698d" providerId="LiveId" clId="{12A33A8A-A3D5-47C7-9544-3859DD62B2E8}" dt="2023-10-08T05:53:19.333" v="1458" actId="21"/>
          <ac:spMkLst>
            <pc:docMk/>
            <pc:sldMk cId="3986366303" sldId="301"/>
            <ac:spMk id="7" creationId="{C6215EA8-D662-E206-2B03-35A220598FC9}"/>
          </ac:spMkLst>
        </pc:spChg>
        <pc:picChg chg="add del mod ord">
          <ac:chgData name="Daniel LAWSON" userId="e2af6955b021698d" providerId="LiveId" clId="{12A33A8A-A3D5-47C7-9544-3859DD62B2E8}" dt="2023-10-08T05:53:19.333" v="1458" actId="21"/>
          <ac:picMkLst>
            <pc:docMk/>
            <pc:sldMk cId="3986366303" sldId="301"/>
            <ac:picMk id="5" creationId="{A6A8BB4D-ACD6-32CA-7760-309E3B3E7932}"/>
          </ac:picMkLst>
        </pc:picChg>
      </pc:sldChg>
      <pc:sldChg chg="addSp delSp modSp new del mod">
        <pc:chgData name="Daniel LAWSON" userId="e2af6955b021698d" providerId="LiveId" clId="{12A33A8A-A3D5-47C7-9544-3859DD62B2E8}" dt="2023-10-10T23:31:23.312" v="4849" actId="2696"/>
        <pc:sldMkLst>
          <pc:docMk/>
          <pc:sldMk cId="3363519049" sldId="302"/>
        </pc:sldMkLst>
        <pc:spChg chg="mod">
          <ac:chgData name="Daniel LAWSON" userId="e2af6955b021698d" providerId="LiveId" clId="{12A33A8A-A3D5-47C7-9544-3859DD62B2E8}" dt="2023-10-10T10:35:32.753" v="4342" actId="20577"/>
          <ac:spMkLst>
            <pc:docMk/>
            <pc:sldMk cId="3363519049" sldId="302"/>
            <ac:spMk id="2" creationId="{D5E9EC7D-B278-AE09-DD78-85205E421990}"/>
          </ac:spMkLst>
        </pc:spChg>
        <pc:picChg chg="add del mod">
          <ac:chgData name="Daniel LAWSON" userId="e2af6955b021698d" providerId="LiveId" clId="{12A33A8A-A3D5-47C7-9544-3859DD62B2E8}" dt="2023-10-10T09:53:17.303" v="4288" actId="478"/>
          <ac:picMkLst>
            <pc:docMk/>
            <pc:sldMk cId="3363519049" sldId="302"/>
            <ac:picMk id="4" creationId="{AC30E296-8D39-CF43-4476-AF39C92D0D5E}"/>
          </ac:picMkLst>
        </pc:picChg>
        <pc:picChg chg="add del mod">
          <ac:chgData name="Daniel LAWSON" userId="e2af6955b021698d" providerId="LiveId" clId="{12A33A8A-A3D5-47C7-9544-3859DD62B2E8}" dt="2023-10-10T09:53:16.670" v="4287" actId="478"/>
          <ac:picMkLst>
            <pc:docMk/>
            <pc:sldMk cId="3363519049" sldId="302"/>
            <ac:picMk id="5" creationId="{800C0C70-6BF2-BB6A-5883-577DF61169FC}"/>
          </ac:picMkLst>
        </pc:picChg>
        <pc:picChg chg="add del mod">
          <ac:chgData name="Daniel LAWSON" userId="e2af6955b021698d" providerId="LiveId" clId="{12A33A8A-A3D5-47C7-9544-3859DD62B2E8}" dt="2023-10-10T09:53:15.415" v="4286" actId="478"/>
          <ac:picMkLst>
            <pc:docMk/>
            <pc:sldMk cId="3363519049" sldId="302"/>
            <ac:picMk id="6" creationId="{7DD5BBFB-CE92-1D4C-9F91-79E96DD911C5}"/>
          </ac:picMkLst>
        </pc:picChg>
        <pc:picChg chg="add del mod">
          <ac:chgData name="Daniel LAWSON" userId="e2af6955b021698d" providerId="LiveId" clId="{12A33A8A-A3D5-47C7-9544-3859DD62B2E8}" dt="2023-10-10T09:55:08.634" v="4302" actId="34818"/>
          <ac:picMkLst>
            <pc:docMk/>
            <pc:sldMk cId="3363519049" sldId="302"/>
            <ac:picMk id="7" creationId="{A741470C-5D9E-3FC0-C462-2DB230254309}"/>
          </ac:picMkLst>
        </pc:picChg>
        <pc:picChg chg="add mod">
          <ac:chgData name="Daniel LAWSON" userId="e2af6955b021698d" providerId="LiveId" clId="{12A33A8A-A3D5-47C7-9544-3859DD62B2E8}" dt="2023-10-10T09:55:19.483" v="4303" actId="34818"/>
          <ac:picMkLst>
            <pc:docMk/>
            <pc:sldMk cId="3363519049" sldId="302"/>
            <ac:picMk id="8" creationId="{D327CBD4-97E7-DF51-DC9B-74BA42F18519}"/>
          </ac:picMkLst>
        </pc:picChg>
      </pc:sldChg>
      <pc:sldChg chg="addSp delSp modSp new del mod">
        <pc:chgData name="Daniel LAWSON" userId="e2af6955b021698d" providerId="LiveId" clId="{12A33A8A-A3D5-47C7-9544-3859DD62B2E8}" dt="2023-10-10T09:53:27.203" v="4298" actId="47"/>
        <pc:sldMkLst>
          <pc:docMk/>
          <pc:sldMk cId="2981735632" sldId="303"/>
        </pc:sldMkLst>
        <pc:picChg chg="add del mod">
          <ac:chgData name="Daniel LAWSON" userId="e2af6955b021698d" providerId="LiveId" clId="{12A33A8A-A3D5-47C7-9544-3859DD62B2E8}" dt="2023-10-10T09:53:25.592" v="4297" actId="478"/>
          <ac:picMkLst>
            <pc:docMk/>
            <pc:sldMk cId="2981735632" sldId="303"/>
            <ac:picMk id="4" creationId="{1F68434A-AE75-11B3-82A2-A7C6D9AC7AB3}"/>
          </ac:picMkLst>
        </pc:picChg>
        <pc:picChg chg="add del mod">
          <ac:chgData name="Daniel LAWSON" userId="e2af6955b021698d" providerId="LiveId" clId="{12A33A8A-A3D5-47C7-9544-3859DD62B2E8}" dt="2023-10-10T09:53:25.016" v="4296" actId="478"/>
          <ac:picMkLst>
            <pc:docMk/>
            <pc:sldMk cId="2981735632" sldId="303"/>
            <ac:picMk id="5" creationId="{89FBFD0C-27C0-1E47-D63D-1485D2223CBF}"/>
          </ac:picMkLst>
        </pc:picChg>
        <pc:picChg chg="add del mod">
          <ac:chgData name="Daniel LAWSON" userId="e2af6955b021698d" providerId="LiveId" clId="{12A33A8A-A3D5-47C7-9544-3859DD62B2E8}" dt="2023-10-10T09:53:24.590" v="4295" actId="478"/>
          <ac:picMkLst>
            <pc:docMk/>
            <pc:sldMk cId="2981735632" sldId="303"/>
            <ac:picMk id="6" creationId="{80368170-B390-3973-8AEB-525A7D9541C5}"/>
          </ac:picMkLst>
        </pc:picChg>
      </pc:sldChg>
      <pc:sldChg chg="addSp delSp modSp new mod modTransition delAnim modAnim modNotesTx">
        <pc:chgData name="Daniel LAWSON" userId="e2af6955b021698d" providerId="LiveId" clId="{12A33A8A-A3D5-47C7-9544-3859DD62B2E8}" dt="2023-10-11T07:52:17.836" v="5206" actId="688"/>
        <pc:sldMkLst>
          <pc:docMk/>
          <pc:sldMk cId="3442871571" sldId="304"/>
        </pc:sldMkLst>
        <pc:spChg chg="del">
          <ac:chgData name="Daniel LAWSON" userId="e2af6955b021698d" providerId="LiveId" clId="{12A33A8A-A3D5-47C7-9544-3859DD62B2E8}" dt="2023-10-10T00:38:18.054" v="4018" actId="478"/>
          <ac:spMkLst>
            <pc:docMk/>
            <pc:sldMk cId="3442871571" sldId="304"/>
            <ac:spMk id="2" creationId="{CDE46036-5833-A346-8F07-D2742062D6E0}"/>
          </ac:spMkLst>
        </pc:spChg>
        <pc:spChg chg="mod">
          <ac:chgData name="Daniel LAWSON" userId="e2af6955b021698d" providerId="LiveId" clId="{12A33A8A-A3D5-47C7-9544-3859DD62B2E8}" dt="2023-10-10T08:41:09.593" v="4167"/>
          <ac:spMkLst>
            <pc:docMk/>
            <pc:sldMk cId="3442871571" sldId="304"/>
            <ac:spMk id="3" creationId="{5FE13CB0-B42A-20B0-7940-2C5B28B5F66D}"/>
          </ac:spMkLst>
        </pc:spChg>
        <pc:spChg chg="add mod">
          <ac:chgData name="Daniel LAWSON" userId="e2af6955b021698d" providerId="LiveId" clId="{12A33A8A-A3D5-47C7-9544-3859DD62B2E8}" dt="2023-10-11T05:06:08.347" v="4862" actId="2085"/>
          <ac:spMkLst>
            <pc:docMk/>
            <pc:sldMk cId="3442871571" sldId="304"/>
            <ac:spMk id="4" creationId="{10A16FB9-53AE-6562-DD23-C3686F5193A4}"/>
          </ac:spMkLst>
        </pc:spChg>
        <pc:spChg chg="add mod">
          <ac:chgData name="Daniel LAWSON" userId="e2af6955b021698d" providerId="LiveId" clId="{12A33A8A-A3D5-47C7-9544-3859DD62B2E8}" dt="2023-10-11T05:06:08.347" v="4862" actId="2085"/>
          <ac:spMkLst>
            <pc:docMk/>
            <pc:sldMk cId="3442871571" sldId="304"/>
            <ac:spMk id="5" creationId="{B7C5E2B7-849A-3131-8AFC-496029097D5A}"/>
          </ac:spMkLst>
        </pc:spChg>
        <pc:spChg chg="add mod">
          <ac:chgData name="Daniel LAWSON" userId="e2af6955b021698d" providerId="LiveId" clId="{12A33A8A-A3D5-47C7-9544-3859DD62B2E8}" dt="2023-10-11T05:06:08.347" v="4862" actId="2085"/>
          <ac:spMkLst>
            <pc:docMk/>
            <pc:sldMk cId="3442871571" sldId="304"/>
            <ac:spMk id="6" creationId="{97A71A6E-9A1C-28C1-B26C-4BE1171BFB61}"/>
          </ac:spMkLst>
        </pc:spChg>
        <pc:spChg chg="add mod">
          <ac:chgData name="Daniel LAWSON" userId="e2af6955b021698d" providerId="LiveId" clId="{12A33A8A-A3D5-47C7-9544-3859DD62B2E8}" dt="2023-10-11T05:06:26.886" v="4872" actId="1076"/>
          <ac:spMkLst>
            <pc:docMk/>
            <pc:sldMk cId="3442871571" sldId="304"/>
            <ac:spMk id="7" creationId="{F0F1C94C-7F11-321D-0B9E-7BE051A49444}"/>
          </ac:spMkLst>
        </pc:spChg>
        <pc:picChg chg="add del mod">
          <ac:chgData name="Daniel LAWSON" userId="e2af6955b021698d" providerId="LiveId" clId="{12A33A8A-A3D5-47C7-9544-3859DD62B2E8}" dt="2023-10-11T05:06:31.465" v="4873" actId="478"/>
          <ac:picMkLst>
            <pc:docMk/>
            <pc:sldMk cId="3442871571" sldId="304"/>
            <ac:picMk id="8" creationId="{C97D7BE2-D358-6AD3-B039-0FE210F7CE04}"/>
          </ac:picMkLst>
        </pc:picChg>
        <pc:picChg chg="add del mod">
          <ac:chgData name="Daniel LAWSON" userId="e2af6955b021698d" providerId="LiveId" clId="{12A33A8A-A3D5-47C7-9544-3859DD62B2E8}" dt="2023-10-10T09:50:24.375" v="4233" actId="478"/>
          <ac:picMkLst>
            <pc:docMk/>
            <pc:sldMk cId="3442871571" sldId="304"/>
            <ac:picMk id="8" creationId="{CB01FE96-D609-BB00-90BE-F62352295941}"/>
          </ac:picMkLst>
        </pc:picChg>
        <pc:picChg chg="add del mod">
          <ac:chgData name="Daniel LAWSON" userId="e2af6955b021698d" providerId="LiveId" clId="{12A33A8A-A3D5-47C7-9544-3859DD62B2E8}" dt="2023-10-10T09:51:08.601" v="4243" actId="478"/>
          <ac:picMkLst>
            <pc:docMk/>
            <pc:sldMk cId="3442871571" sldId="304"/>
            <ac:picMk id="9" creationId="{3728D75D-E5E0-26E9-5894-57372608FEF8}"/>
          </ac:picMkLst>
        </pc:picChg>
        <pc:picChg chg="add del mod">
          <ac:chgData name="Daniel LAWSON" userId="e2af6955b021698d" providerId="LiveId" clId="{12A33A8A-A3D5-47C7-9544-3859DD62B2E8}" dt="2023-10-11T05:32:16.600" v="5060"/>
          <ac:picMkLst>
            <pc:docMk/>
            <pc:sldMk cId="3442871571" sldId="304"/>
            <ac:picMk id="9" creationId="{4F43CFD9-722E-6085-6B07-57C4BA33C408}"/>
          </ac:picMkLst>
        </pc:picChg>
        <pc:picChg chg="add del mod">
          <ac:chgData name="Daniel LAWSON" userId="e2af6955b021698d" providerId="LiveId" clId="{12A33A8A-A3D5-47C7-9544-3859DD62B2E8}" dt="2023-10-10T09:51:10.744" v="4244" actId="478"/>
          <ac:picMkLst>
            <pc:docMk/>
            <pc:sldMk cId="3442871571" sldId="304"/>
            <ac:picMk id="10" creationId="{A511A440-35C8-42B7-E59B-A9837FE3C266}"/>
          </ac:picMkLst>
        </pc:picChg>
        <pc:picChg chg="add del mod">
          <ac:chgData name="Daniel LAWSON" userId="e2af6955b021698d" providerId="LiveId" clId="{12A33A8A-A3D5-47C7-9544-3859DD62B2E8}" dt="2023-10-10T09:55:08.634" v="4302" actId="34818"/>
          <ac:picMkLst>
            <pc:docMk/>
            <pc:sldMk cId="3442871571" sldId="304"/>
            <ac:picMk id="11" creationId="{BF43A8E0-D460-8E94-79F3-489296E29E9D}"/>
          </ac:picMkLst>
        </pc:picChg>
        <pc:picChg chg="add del mod">
          <ac:chgData name="Daniel LAWSON" userId="e2af6955b021698d" providerId="LiveId" clId="{12A33A8A-A3D5-47C7-9544-3859DD62B2E8}" dt="2023-10-11T05:30:03.980" v="5056"/>
          <ac:picMkLst>
            <pc:docMk/>
            <pc:sldMk cId="3442871571" sldId="304"/>
            <ac:picMk id="12" creationId="{D40EF777-BE0C-63C0-1A5B-E69102B11121}"/>
          </ac:picMkLst>
        </pc:picChg>
        <pc:picChg chg="add del mod ord">
          <ac:chgData name="Daniel LAWSON" userId="e2af6955b021698d" providerId="LiveId" clId="{12A33A8A-A3D5-47C7-9544-3859DD62B2E8}" dt="2023-10-11T05:32:50.605" v="5061"/>
          <ac:picMkLst>
            <pc:docMk/>
            <pc:sldMk cId="3442871571" sldId="304"/>
            <ac:picMk id="15" creationId="{DBF5C8F9-39EA-1CFD-C110-75020A994E1A}"/>
          </ac:picMkLst>
        </pc:picChg>
        <pc:picChg chg="add del mod">
          <ac:chgData name="Daniel LAWSON" userId="e2af6955b021698d" providerId="LiveId" clId="{12A33A8A-A3D5-47C7-9544-3859DD62B2E8}" dt="2023-10-11T06:08:05.801" v="5092" actId="478"/>
          <ac:picMkLst>
            <pc:docMk/>
            <pc:sldMk cId="3442871571" sldId="304"/>
            <ac:picMk id="16" creationId="{FC4F9822-D758-4308-FB07-9D93A2462F61}"/>
          </ac:picMkLst>
        </pc:picChg>
        <pc:picChg chg="add del mod">
          <ac:chgData name="Daniel LAWSON" userId="e2af6955b021698d" providerId="LiveId" clId="{12A33A8A-A3D5-47C7-9544-3859DD62B2E8}" dt="2023-10-11T06:10:54.021" v="5112" actId="478"/>
          <ac:picMkLst>
            <pc:docMk/>
            <pc:sldMk cId="3442871571" sldId="304"/>
            <ac:picMk id="21" creationId="{4563EF3D-DC32-5201-D105-84940DE6F7A7}"/>
          </ac:picMkLst>
        </pc:picChg>
        <pc:picChg chg="add del mod">
          <ac:chgData name="Daniel LAWSON" userId="e2af6955b021698d" providerId="LiveId" clId="{12A33A8A-A3D5-47C7-9544-3859DD62B2E8}" dt="2023-10-11T07:48:51.925" v="5189"/>
          <ac:picMkLst>
            <pc:docMk/>
            <pc:sldMk cId="3442871571" sldId="304"/>
            <ac:picMk id="22" creationId="{B425AF48-13AD-44F5-0233-36B4C3BA6CE7}"/>
          </ac:picMkLst>
        </pc:picChg>
        <pc:picChg chg="add del mod">
          <ac:chgData name="Daniel LAWSON" userId="e2af6955b021698d" providerId="LiveId" clId="{12A33A8A-A3D5-47C7-9544-3859DD62B2E8}" dt="2023-10-11T07:48:51.925" v="5189"/>
          <ac:picMkLst>
            <pc:docMk/>
            <pc:sldMk cId="3442871571" sldId="304"/>
            <ac:picMk id="23" creationId="{81662230-985C-6438-6E37-7FE6BD1F70AB}"/>
          </ac:picMkLst>
        </pc:picChg>
        <pc:picChg chg="add del mod">
          <ac:chgData name="Daniel LAWSON" userId="e2af6955b021698d" providerId="LiveId" clId="{12A33A8A-A3D5-47C7-9544-3859DD62B2E8}" dt="2023-10-11T07:48:57.606" v="5192"/>
          <ac:picMkLst>
            <pc:docMk/>
            <pc:sldMk cId="3442871571" sldId="304"/>
            <ac:picMk id="24" creationId="{320FECD1-1383-E657-DD91-00013FC10AC9}"/>
          </ac:picMkLst>
        </pc:picChg>
        <pc:picChg chg="add del mod">
          <ac:chgData name="Daniel LAWSON" userId="e2af6955b021698d" providerId="LiveId" clId="{12A33A8A-A3D5-47C7-9544-3859DD62B2E8}" dt="2023-10-11T07:48:57.606" v="5192"/>
          <ac:picMkLst>
            <pc:docMk/>
            <pc:sldMk cId="3442871571" sldId="304"/>
            <ac:picMk id="25" creationId="{49D7BF9F-9E18-B324-432C-FC9D7E75E25C}"/>
          </ac:picMkLst>
        </pc:picChg>
        <pc:picChg chg="add del mod ord">
          <ac:chgData name="Daniel LAWSON" userId="e2af6955b021698d" providerId="LiveId" clId="{12A33A8A-A3D5-47C7-9544-3859DD62B2E8}" dt="2023-10-11T07:49:10.557" v="5193"/>
          <ac:picMkLst>
            <pc:docMk/>
            <pc:sldMk cId="3442871571" sldId="304"/>
            <ac:picMk id="30" creationId="{A8B46680-6AEA-DAED-5C7F-11593019C2EA}"/>
          </ac:picMkLst>
        </pc:picChg>
        <pc:picChg chg="add del mod ord">
          <ac:chgData name="Daniel LAWSON" userId="e2af6955b021698d" providerId="LiveId" clId="{12A33A8A-A3D5-47C7-9544-3859DD62B2E8}" dt="2023-10-11T07:49:10.557" v="5193"/>
          <ac:picMkLst>
            <pc:docMk/>
            <pc:sldMk cId="3442871571" sldId="304"/>
            <ac:picMk id="31" creationId="{C2C26F6A-B9E6-5766-9ECB-E998B3046265}"/>
          </ac:picMkLst>
        </pc:picChg>
        <pc:picChg chg="add del mod">
          <ac:chgData name="Daniel LAWSON" userId="e2af6955b021698d" providerId="LiveId" clId="{12A33A8A-A3D5-47C7-9544-3859DD62B2E8}" dt="2023-10-11T07:49:12.624" v="5196"/>
          <ac:picMkLst>
            <pc:docMk/>
            <pc:sldMk cId="3442871571" sldId="304"/>
            <ac:picMk id="32" creationId="{4CBB6F12-01BE-9635-9C5C-57AA47C3EA5B}"/>
          </ac:picMkLst>
        </pc:picChg>
        <pc:picChg chg="add del mod">
          <ac:chgData name="Daniel LAWSON" userId="e2af6955b021698d" providerId="LiveId" clId="{12A33A8A-A3D5-47C7-9544-3859DD62B2E8}" dt="2023-10-11T07:49:12.624" v="5196"/>
          <ac:picMkLst>
            <pc:docMk/>
            <pc:sldMk cId="3442871571" sldId="304"/>
            <ac:picMk id="33" creationId="{36732302-F1B4-66B5-8A69-CA63FD6595F3}"/>
          </ac:picMkLst>
        </pc:picChg>
        <pc:picChg chg="add del mod ord">
          <ac:chgData name="Daniel LAWSON" userId="e2af6955b021698d" providerId="LiveId" clId="{12A33A8A-A3D5-47C7-9544-3859DD62B2E8}" dt="2023-10-11T07:49:51.870" v="5197"/>
          <ac:picMkLst>
            <pc:docMk/>
            <pc:sldMk cId="3442871571" sldId="304"/>
            <ac:picMk id="38" creationId="{586946C1-8A63-7FEF-D65A-AEB3CD185DE7}"/>
          </ac:picMkLst>
        </pc:picChg>
        <pc:picChg chg="add del mod ord">
          <ac:chgData name="Daniel LAWSON" userId="e2af6955b021698d" providerId="LiveId" clId="{12A33A8A-A3D5-47C7-9544-3859DD62B2E8}" dt="2023-10-11T07:49:51.870" v="5197"/>
          <ac:picMkLst>
            <pc:docMk/>
            <pc:sldMk cId="3442871571" sldId="304"/>
            <ac:picMk id="39" creationId="{3557613E-64E6-EC42-49C4-95D9E5008603}"/>
          </ac:picMkLst>
        </pc:picChg>
        <pc:picChg chg="add del mod">
          <ac:chgData name="Daniel LAWSON" userId="e2af6955b021698d" providerId="LiveId" clId="{12A33A8A-A3D5-47C7-9544-3859DD62B2E8}" dt="2023-10-11T07:50:43.955" v="5202"/>
          <ac:picMkLst>
            <pc:docMk/>
            <pc:sldMk cId="3442871571" sldId="304"/>
            <ac:picMk id="40" creationId="{F40B0E50-BF5D-EFA0-5509-4245606E252A}"/>
          </ac:picMkLst>
        </pc:picChg>
        <pc:picChg chg="add del mod">
          <ac:chgData name="Daniel LAWSON" userId="e2af6955b021698d" providerId="LiveId" clId="{12A33A8A-A3D5-47C7-9544-3859DD62B2E8}" dt="2023-10-11T07:50:43.955" v="5202"/>
          <ac:picMkLst>
            <pc:docMk/>
            <pc:sldMk cId="3442871571" sldId="304"/>
            <ac:picMk id="41" creationId="{C7782FAE-F1AB-3C83-8013-EA8FB787BF9D}"/>
          </ac:picMkLst>
        </pc:picChg>
        <pc:picChg chg="add del mod ord">
          <ac:chgData name="Daniel LAWSON" userId="e2af6955b021698d" providerId="LiveId" clId="{12A33A8A-A3D5-47C7-9544-3859DD62B2E8}" dt="2023-10-11T07:51:22.214" v="5203"/>
          <ac:picMkLst>
            <pc:docMk/>
            <pc:sldMk cId="3442871571" sldId="304"/>
            <ac:picMk id="48" creationId="{9FE0F343-E62D-D0D5-6DBE-9466AF624FC2}"/>
          </ac:picMkLst>
        </pc:picChg>
        <pc:picChg chg="add del mod ord">
          <ac:chgData name="Daniel LAWSON" userId="e2af6955b021698d" providerId="LiveId" clId="{12A33A8A-A3D5-47C7-9544-3859DD62B2E8}" dt="2023-10-11T07:51:22.214" v="5203"/>
          <ac:picMkLst>
            <pc:docMk/>
            <pc:sldMk cId="3442871571" sldId="304"/>
            <ac:picMk id="49" creationId="{B50A3860-5EA4-39BF-D2BA-30E9B822A652}"/>
          </ac:picMkLst>
        </pc:picChg>
        <pc:picChg chg="add mod">
          <ac:chgData name="Daniel LAWSON" userId="e2af6955b021698d" providerId="LiveId" clId="{12A33A8A-A3D5-47C7-9544-3859DD62B2E8}" dt="2023-10-11T07:51:22.214" v="5203"/>
          <ac:picMkLst>
            <pc:docMk/>
            <pc:sldMk cId="3442871571" sldId="304"/>
            <ac:picMk id="50" creationId="{281B10FF-B3A6-4A9E-2DDC-4AECE003028E}"/>
          </ac:picMkLst>
        </pc:picChg>
        <pc:picChg chg="add mod">
          <ac:chgData name="Daniel LAWSON" userId="e2af6955b021698d" providerId="LiveId" clId="{12A33A8A-A3D5-47C7-9544-3859DD62B2E8}" dt="2023-10-11T07:52:17.836" v="5206" actId="688"/>
          <ac:picMkLst>
            <pc:docMk/>
            <pc:sldMk cId="3442871571" sldId="304"/>
            <ac:picMk id="51" creationId="{402C2022-207F-C6D5-222E-1574396F66E3}"/>
          </ac:picMkLst>
        </pc:picChg>
      </pc:sldChg>
      <pc:sldMasterChg chg="del delSldLayout">
        <pc:chgData name="Daniel LAWSON" userId="e2af6955b021698d" providerId="LiveId" clId="{12A33A8A-A3D5-47C7-9544-3859DD62B2E8}" dt="2023-10-07T05:25:31.407" v="52" actId="47"/>
        <pc:sldMasterMkLst>
          <pc:docMk/>
          <pc:sldMasterMk cId="3693843513" sldId="2147493455"/>
        </pc:sldMasterMkLst>
        <pc:sldLayoutChg chg="del">
          <pc:chgData name="Daniel LAWSON" userId="e2af6955b021698d" providerId="LiveId" clId="{12A33A8A-A3D5-47C7-9544-3859DD62B2E8}" dt="2023-10-07T05:25:31.407" v="52" actId="47"/>
          <pc:sldLayoutMkLst>
            <pc:docMk/>
            <pc:sldMasterMk cId="3693843513" sldId="2147493455"/>
            <pc:sldLayoutMk cId="1728351486" sldId="2147493456"/>
          </pc:sldLayoutMkLst>
        </pc:sldLayoutChg>
      </pc:sldMasterChg>
      <pc:sldMasterChg chg="modSldLayout">
        <pc:chgData name="Daniel LAWSON" userId="e2af6955b021698d" providerId="LiveId" clId="{12A33A8A-A3D5-47C7-9544-3859DD62B2E8}" dt="2023-10-10T09:50:02.620" v="4230" actId="1076"/>
        <pc:sldMasterMkLst>
          <pc:docMk/>
          <pc:sldMasterMk cId="2595501036" sldId="2147493479"/>
        </pc:sldMasterMkLst>
        <pc:sldLayoutChg chg="addSp delSp modSp mod">
          <pc:chgData name="Daniel LAWSON" userId="e2af6955b021698d" providerId="LiveId" clId="{12A33A8A-A3D5-47C7-9544-3859DD62B2E8}" dt="2023-10-10T09:50:02.620" v="4230" actId="1076"/>
          <pc:sldLayoutMkLst>
            <pc:docMk/>
            <pc:sldMasterMk cId="2595501036" sldId="2147493479"/>
            <pc:sldLayoutMk cId="1421263163" sldId="2147493481"/>
          </pc:sldLayoutMkLst>
          <pc:spChg chg="add mod ord">
            <ac:chgData name="Daniel LAWSON" userId="e2af6955b021698d" providerId="LiveId" clId="{12A33A8A-A3D5-47C7-9544-3859DD62B2E8}" dt="2023-10-10T09:49:37.596" v="4227" actId="167"/>
            <ac:spMkLst>
              <pc:docMk/>
              <pc:sldMasterMk cId="2595501036" sldId="2147493479"/>
              <pc:sldLayoutMk cId="1421263163" sldId="2147493481"/>
              <ac:spMk id="4" creationId="{B6594E3D-B5E0-BB3D-C428-73AECE6A56C9}"/>
            </ac:spMkLst>
          </pc:spChg>
          <pc:spChg chg="add del">
            <ac:chgData name="Daniel LAWSON" userId="e2af6955b021698d" providerId="LiveId" clId="{12A33A8A-A3D5-47C7-9544-3859DD62B2E8}" dt="2023-10-10T09:48:02.073" v="4221" actId="478"/>
            <ac:spMkLst>
              <pc:docMk/>
              <pc:sldMasterMk cId="2595501036" sldId="2147493479"/>
              <pc:sldLayoutMk cId="1421263163" sldId="2147493481"/>
              <ac:spMk id="6" creationId="{BE15FB4C-C844-761B-99AD-FCA0A9851C1F}"/>
            </ac:spMkLst>
          </pc:spChg>
          <pc:spChg chg="mod">
            <ac:chgData name="Daniel LAWSON" userId="e2af6955b021698d" providerId="LiveId" clId="{12A33A8A-A3D5-47C7-9544-3859DD62B2E8}" dt="2023-10-10T09:50:02.620" v="4230" actId="1076"/>
            <ac:spMkLst>
              <pc:docMk/>
              <pc:sldMasterMk cId="2595501036" sldId="2147493479"/>
              <pc:sldLayoutMk cId="1421263163" sldId="2147493481"/>
              <ac:spMk id="10" creationId="{00000000-0000-0000-0000-000000000000}"/>
            </ac:spMkLst>
          </pc:spChg>
          <pc:picChg chg="add mod">
            <ac:chgData name="Daniel LAWSON" userId="e2af6955b021698d" providerId="LiveId" clId="{12A33A8A-A3D5-47C7-9544-3859DD62B2E8}" dt="2023-10-10T09:49:41.485" v="4228" actId="1076"/>
            <ac:picMkLst>
              <pc:docMk/>
              <pc:sldMasterMk cId="2595501036" sldId="2147493479"/>
              <pc:sldLayoutMk cId="1421263163" sldId="2147493481"/>
              <ac:picMk id="3" creationId="{9726401C-1E03-CA5A-4D87-C0CF6EBAFEF2}"/>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3EBEA9-267A-4158-A29F-A083661A7C6F}" type="datetimeFigureOut">
              <a:rPr lang="en-AU" smtClean="0"/>
              <a:t>24/10/2023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CB0CC9-E4EB-43E9-A085-DCF0CE7DC9F5}" type="slidenum">
              <a:rPr lang="en-AU" smtClean="0"/>
              <a:t>‹#›</a:t>
            </a:fld>
            <a:endParaRPr lang="en-AU"/>
          </a:p>
        </p:txBody>
      </p:sp>
    </p:spTree>
    <p:extLst>
      <p:ext uri="{BB962C8B-B14F-4D97-AF65-F5344CB8AC3E}">
        <p14:creationId xmlns:p14="http://schemas.microsoft.com/office/powerpoint/2010/main" val="198547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Hello, my name is Daniel, and I will be presenting my final year project, </a:t>
            </a:r>
            <a:r>
              <a:rPr lang="en-GB" sz="1800" dirty="0">
                <a:effectLst/>
                <a:latin typeface="Calibri" panose="020F0502020204030204" pitchFamily="34" charset="0"/>
                <a:ea typeface="Calibri" panose="020F0502020204030204" pitchFamily="34" charset="0"/>
                <a:cs typeface="Times New Roman" panose="02020603050405020304" pitchFamily="18" charset="0"/>
              </a:rPr>
              <a:t>Modelling Electric Vehicle Ownership in Melbourne and Geelong. This project was supervised by Professor Le Hai Vu and Duc Minh La</a:t>
            </a:r>
            <a:r>
              <a:rPr lang="en-AU" sz="1800" dirty="0">
                <a:effectLst/>
                <a:latin typeface="Calibri" panose="020F0502020204030204" pitchFamily="34" charset="0"/>
                <a:ea typeface="Calibri" panose="020F0502020204030204" pitchFamily="34" charset="0"/>
                <a:cs typeface="Times New Roman" panose="02020603050405020304" pitchFamily="18" charset="0"/>
              </a:rPr>
              <a:t>.</a:t>
            </a:r>
          </a:p>
          <a:p>
            <a:endParaRPr lang="en-AU" dirty="0"/>
          </a:p>
        </p:txBody>
      </p:sp>
      <p:sp>
        <p:nvSpPr>
          <p:cNvPr id="4" name="Slide Number Placeholder 3"/>
          <p:cNvSpPr>
            <a:spLocks noGrp="1"/>
          </p:cNvSpPr>
          <p:nvPr>
            <p:ph type="sldNum" sz="quarter" idx="5"/>
          </p:nvPr>
        </p:nvSpPr>
        <p:spPr/>
        <p:txBody>
          <a:bodyPr/>
          <a:lstStyle/>
          <a:p>
            <a:fld id="{B2CB0CC9-E4EB-43E9-A085-DCF0CE7DC9F5}" type="slidenum">
              <a:rPr lang="en-AU" smtClean="0"/>
              <a:t>1</a:t>
            </a:fld>
            <a:endParaRPr lang="en-AU"/>
          </a:p>
        </p:txBody>
      </p:sp>
    </p:spTree>
    <p:extLst>
      <p:ext uri="{BB962C8B-B14F-4D97-AF65-F5344CB8AC3E}">
        <p14:creationId xmlns:p14="http://schemas.microsoft.com/office/powerpoint/2010/main" val="38954519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Now onto method two which has access to the total number of EVs in each postcode.</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To make use of this additional data. Machine learning in the form of a multi-layer perception also know as an MLP was used. </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Below is an brief outline of how the method works </a:t>
            </a:r>
          </a:p>
          <a:p>
            <a:pPr marL="342900" lvl="0" indent="-342900">
              <a:lnSpc>
                <a:spcPct val="107000"/>
              </a:lnSpc>
              <a:buFont typeface="Calibri" panose="020F0502020204030204" pitchFamily="34" charset="0"/>
              <a:buChar char="-"/>
            </a:pPr>
            <a:r>
              <a:rPr lang="en-AU" sz="1800" dirty="0">
                <a:effectLst/>
                <a:latin typeface="Calibri" panose="020F0502020204030204" pitchFamily="34" charset="0"/>
                <a:ea typeface="Calibri" panose="020F0502020204030204" pitchFamily="34" charset="0"/>
                <a:cs typeface="Times New Roman" panose="02020603050405020304" pitchFamily="18" charset="0"/>
              </a:rPr>
              <a:t>First Data at the postcode level is used to train an MLP. </a:t>
            </a:r>
          </a:p>
          <a:p>
            <a:pPr marL="342900" lvl="0" indent="-342900">
              <a:lnSpc>
                <a:spcPct val="107000"/>
              </a:lnSpc>
              <a:buFont typeface="Calibri" panose="020F0502020204030204" pitchFamily="34" charset="0"/>
              <a:buChar char="-"/>
            </a:pPr>
            <a:r>
              <a:rPr lang="en-AU" sz="1800" dirty="0">
                <a:effectLst/>
                <a:latin typeface="Calibri" panose="020F0502020204030204" pitchFamily="34" charset="0"/>
                <a:ea typeface="Calibri" panose="020F0502020204030204" pitchFamily="34" charset="0"/>
                <a:cs typeface="Times New Roman" panose="02020603050405020304" pitchFamily="18" charset="0"/>
              </a:rPr>
              <a:t>Once Train it can be used to predict the total number of EVs in another postcode.</a:t>
            </a:r>
          </a:p>
          <a:p>
            <a:pPr marL="342900" lvl="0" indent="-342900">
              <a:lnSpc>
                <a:spcPct val="107000"/>
              </a:lnSpc>
              <a:buFont typeface="Calibri" panose="020F0502020204030204" pitchFamily="34" charset="0"/>
              <a:buChar char="-"/>
            </a:pPr>
            <a:r>
              <a:rPr lang="en-AU" sz="1800" dirty="0">
                <a:effectLst/>
                <a:latin typeface="Calibri" panose="020F0502020204030204" pitchFamily="34" charset="0"/>
                <a:ea typeface="Calibri" panose="020F0502020204030204" pitchFamily="34" charset="0"/>
                <a:cs typeface="Times New Roman" panose="02020603050405020304" pitchFamily="18" charset="0"/>
              </a:rPr>
              <a:t>But more importantly the model can be fed data at the SA1 level to predict at the SA1 level. </a:t>
            </a:r>
          </a:p>
          <a:p>
            <a:pPr marL="342900" lvl="0" indent="-342900">
              <a:lnSpc>
                <a:spcPct val="107000"/>
              </a:lnSpc>
              <a:buFont typeface="Calibri" panose="020F0502020204030204" pitchFamily="34" charset="0"/>
              <a:buChar char="-"/>
            </a:pPr>
            <a:r>
              <a:rPr lang="en-AU" sz="1800" dirty="0">
                <a:effectLst/>
                <a:latin typeface="Calibri" panose="020F0502020204030204" pitchFamily="34" charset="0"/>
                <a:ea typeface="Calibri" panose="020F0502020204030204" pitchFamily="34" charset="0"/>
                <a:cs typeface="Times New Roman" panose="02020603050405020304" pitchFamily="18" charset="0"/>
              </a:rPr>
              <a:t>It important to note that SA1 is the smallest scale used in the project.  </a:t>
            </a:r>
          </a:p>
          <a:p>
            <a:pPr marL="342900" lvl="0" indent="-342900">
              <a:lnSpc>
                <a:spcPct val="107000"/>
              </a:lnSpc>
              <a:spcAft>
                <a:spcPts val="800"/>
              </a:spcAft>
              <a:buFont typeface="Calibri" panose="020F0502020204030204" pitchFamily="34" charset="0"/>
              <a:buChar char="-"/>
            </a:pPr>
            <a:r>
              <a:rPr lang="en-AU" sz="1800" dirty="0">
                <a:effectLst/>
                <a:latin typeface="Calibri" panose="020F0502020204030204" pitchFamily="34" charset="0"/>
                <a:ea typeface="Calibri" panose="020F0502020204030204" pitchFamily="34" charset="0"/>
                <a:cs typeface="Times New Roman" panose="02020603050405020304" pitchFamily="18" charset="0"/>
              </a:rPr>
              <a:t>Now that we have predict at SA1 level the geospatial aspect of the project has been achieve. But we can go one step further an attempt to assign EVs to the most fitting households. </a:t>
            </a:r>
          </a:p>
          <a:p>
            <a:endParaRPr lang="en-AU" dirty="0"/>
          </a:p>
        </p:txBody>
      </p:sp>
      <p:sp>
        <p:nvSpPr>
          <p:cNvPr id="4" name="Slide Number Placeholder 3"/>
          <p:cNvSpPr>
            <a:spLocks noGrp="1"/>
          </p:cNvSpPr>
          <p:nvPr>
            <p:ph type="sldNum" sz="quarter" idx="5"/>
          </p:nvPr>
        </p:nvSpPr>
        <p:spPr/>
        <p:txBody>
          <a:bodyPr/>
          <a:lstStyle/>
          <a:p>
            <a:fld id="{B2CB0CC9-E4EB-43E9-A085-DCF0CE7DC9F5}" type="slidenum">
              <a:rPr lang="en-AU" smtClean="0"/>
              <a:t>10</a:t>
            </a:fld>
            <a:endParaRPr lang="en-AU"/>
          </a:p>
        </p:txBody>
      </p:sp>
    </p:spTree>
    <p:extLst>
      <p:ext uri="{BB962C8B-B14F-4D97-AF65-F5344CB8AC3E}">
        <p14:creationId xmlns:p14="http://schemas.microsoft.com/office/powerpoint/2010/main" val="25619554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Calibri" panose="020F0502020204030204" pitchFamily="34" charset="0"/>
                <a:ea typeface="Calibri" panose="020F0502020204030204" pitchFamily="34" charset="0"/>
                <a:cs typeface="Times New Roman" panose="02020603050405020304" pitchFamily="18" charset="0"/>
              </a:rPr>
              <a:t>To create a label training set at POA and SA1. All the households’ attributes in the region would been to be aggregated to form a single feature that can be paired with the total number of EVs in that region. To achieve this a histogram of each attribute in the region were combined into a single histogram. This method helps capture the entire population rather than just the mean or median household.   This can be seen below where the histogram of income and histogram of vehicles have been combined.</a:t>
            </a:r>
          </a:p>
          <a:p>
            <a:endParaRPr lang="en-AU" dirty="0"/>
          </a:p>
        </p:txBody>
      </p:sp>
      <p:sp>
        <p:nvSpPr>
          <p:cNvPr id="4" name="Slide Number Placeholder 3"/>
          <p:cNvSpPr>
            <a:spLocks noGrp="1"/>
          </p:cNvSpPr>
          <p:nvPr>
            <p:ph type="sldNum" sz="quarter" idx="5"/>
          </p:nvPr>
        </p:nvSpPr>
        <p:spPr/>
        <p:txBody>
          <a:bodyPr/>
          <a:lstStyle/>
          <a:p>
            <a:fld id="{B2CB0CC9-E4EB-43E9-A085-DCF0CE7DC9F5}" type="slidenum">
              <a:rPr lang="en-AU" smtClean="0"/>
              <a:t>11</a:t>
            </a:fld>
            <a:endParaRPr lang="en-AU"/>
          </a:p>
        </p:txBody>
      </p:sp>
    </p:spTree>
    <p:extLst>
      <p:ext uri="{BB962C8B-B14F-4D97-AF65-F5344CB8AC3E}">
        <p14:creationId xmlns:p14="http://schemas.microsoft.com/office/powerpoint/2010/main" val="2493712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The training process involved systematically add, removing and changing the shape of the network to create a well generalised model. The Loss curve shown represents the final models training loss. You can see the model is well training as both the training and validation loss asymptote at the same loss.</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The final model had a training and validation loss of approximately ≈ 9.5 MAE.</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And a test loss of 7.57 MAE. </a:t>
            </a:r>
          </a:p>
          <a:p>
            <a:endParaRPr lang="en-AU" dirty="0"/>
          </a:p>
        </p:txBody>
      </p:sp>
      <p:sp>
        <p:nvSpPr>
          <p:cNvPr id="4" name="Slide Number Placeholder 3"/>
          <p:cNvSpPr>
            <a:spLocks noGrp="1"/>
          </p:cNvSpPr>
          <p:nvPr>
            <p:ph type="sldNum" sz="quarter" idx="5"/>
          </p:nvPr>
        </p:nvSpPr>
        <p:spPr/>
        <p:txBody>
          <a:bodyPr/>
          <a:lstStyle/>
          <a:p>
            <a:fld id="{B2CB0CC9-E4EB-43E9-A085-DCF0CE7DC9F5}" type="slidenum">
              <a:rPr lang="en-AU" smtClean="0"/>
              <a:t>12</a:t>
            </a:fld>
            <a:endParaRPr lang="en-AU"/>
          </a:p>
        </p:txBody>
      </p:sp>
    </p:spTree>
    <p:extLst>
      <p:ext uri="{BB962C8B-B14F-4D97-AF65-F5344CB8AC3E}">
        <p14:creationId xmlns:p14="http://schemas.microsoft.com/office/powerpoint/2010/main" val="1231206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By comparing the Predicted number of EV on the left to the true number of EVs we see some strong resemblance in the distribution of EV owners. </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The model predicted 5,607 EVs while the true number was 6,215 EVs, resulting in an error of approximately 10%. </a:t>
            </a:r>
          </a:p>
          <a:p>
            <a:endParaRPr lang="en-AU" dirty="0"/>
          </a:p>
        </p:txBody>
      </p:sp>
      <p:sp>
        <p:nvSpPr>
          <p:cNvPr id="4" name="Slide Number Placeholder 3"/>
          <p:cNvSpPr>
            <a:spLocks noGrp="1"/>
          </p:cNvSpPr>
          <p:nvPr>
            <p:ph type="sldNum" sz="quarter" idx="5"/>
          </p:nvPr>
        </p:nvSpPr>
        <p:spPr/>
        <p:txBody>
          <a:bodyPr/>
          <a:lstStyle/>
          <a:p>
            <a:fld id="{B2CB0CC9-E4EB-43E9-A085-DCF0CE7DC9F5}" type="slidenum">
              <a:rPr lang="en-AU" smtClean="0"/>
              <a:t>13</a:t>
            </a:fld>
            <a:endParaRPr lang="en-AU"/>
          </a:p>
        </p:txBody>
      </p:sp>
    </p:spTree>
    <p:extLst>
      <p:ext uri="{BB962C8B-B14F-4D97-AF65-F5344CB8AC3E}">
        <p14:creationId xmlns:p14="http://schemas.microsoft.com/office/powerpoint/2010/main" val="22105942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Next the trained model was used to predict EVs at SA1 level. The accuracy of this model is harder to evaluate as we had no EV data at this scale. However, the</a:t>
            </a:r>
            <a:r>
              <a:rPr lang="en-AU" sz="1800" dirty="0">
                <a:effectLst/>
                <a:latin typeface="Calibri" panose="020F0502020204030204" pitchFamily="34" charset="0"/>
                <a:ea typeface="Calibri" panose="020F0502020204030204" pitchFamily="34" charset="0"/>
                <a:cs typeface="Times New Roman" panose="02020603050405020304" pitchFamily="18" charset="0"/>
              </a:rPr>
              <a:t> model predicted a total of 5,898 EVs which resulted in an under prediction of the total EVs by only approximately 5%. </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This accuracy helps to supports the notion that the model is well generalised at it predicted at Postcode level and SA1 level with similar accuracies. </a:t>
            </a:r>
          </a:p>
          <a:p>
            <a:endParaRPr lang="en-AU" dirty="0"/>
          </a:p>
        </p:txBody>
      </p:sp>
      <p:sp>
        <p:nvSpPr>
          <p:cNvPr id="4" name="Slide Number Placeholder 3"/>
          <p:cNvSpPr>
            <a:spLocks noGrp="1"/>
          </p:cNvSpPr>
          <p:nvPr>
            <p:ph type="sldNum" sz="quarter" idx="5"/>
          </p:nvPr>
        </p:nvSpPr>
        <p:spPr/>
        <p:txBody>
          <a:bodyPr/>
          <a:lstStyle/>
          <a:p>
            <a:fld id="{B2CB0CC9-E4EB-43E9-A085-DCF0CE7DC9F5}" type="slidenum">
              <a:rPr lang="en-AU" smtClean="0"/>
              <a:t>14</a:t>
            </a:fld>
            <a:endParaRPr lang="en-AU"/>
          </a:p>
        </p:txBody>
      </p:sp>
    </p:spTree>
    <p:extLst>
      <p:ext uri="{BB962C8B-B14F-4D97-AF65-F5344CB8AC3E}">
        <p14:creationId xmlns:p14="http://schemas.microsoft.com/office/powerpoint/2010/main" val="3143805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The final step of assigning EVs was done by ranking households by how strongly their attributes were correlated with EV ownership. </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The correlation of each attribute, here labelled as a Pearson Scores was provided by my supervisor Bob. Households in each Sa1 were rank by the summation their attributes correlation. Then the EVs in each SA1 was assigned to the highest-ranking households. </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The final EV population had the following attributes. </a:t>
            </a:r>
          </a:p>
          <a:p>
            <a:pPr marL="342900" lvl="0" indent="-342900">
              <a:lnSpc>
                <a:spcPct val="107000"/>
              </a:lnSpc>
              <a:buFont typeface="Calibri" panose="020F0502020204030204" pitchFamily="34" charset="0"/>
              <a:buChar char="-"/>
            </a:pPr>
            <a:r>
              <a:rPr lang="en-AU" sz="1800" dirty="0">
                <a:effectLst/>
                <a:latin typeface="Calibri" panose="020F0502020204030204" pitchFamily="34" charset="0"/>
                <a:ea typeface="Calibri" panose="020F0502020204030204" pitchFamily="34" charset="0"/>
                <a:cs typeface="Times New Roman" panose="02020603050405020304" pitchFamily="18" charset="0"/>
              </a:rPr>
              <a:t>Average income of $1,828</a:t>
            </a:r>
          </a:p>
          <a:p>
            <a:pPr marL="342900" lvl="0" indent="-342900">
              <a:lnSpc>
                <a:spcPct val="107000"/>
              </a:lnSpc>
              <a:buFont typeface="Calibri" panose="020F0502020204030204" pitchFamily="34" charset="0"/>
              <a:buChar char="-"/>
            </a:pPr>
            <a:r>
              <a:rPr lang="en-AU" sz="1800" dirty="0">
                <a:effectLst/>
                <a:latin typeface="Calibri" panose="020F0502020204030204" pitchFamily="34" charset="0"/>
                <a:ea typeface="Calibri" panose="020F0502020204030204" pitchFamily="34" charset="0"/>
                <a:cs typeface="Times New Roman" panose="02020603050405020304" pitchFamily="18" charset="0"/>
              </a:rPr>
              <a:t>2.6 vehicles</a:t>
            </a:r>
          </a:p>
          <a:p>
            <a:pPr marL="342900" lvl="0" indent="-342900">
              <a:lnSpc>
                <a:spcPct val="107000"/>
              </a:lnSpc>
              <a:buFont typeface="Calibri" panose="020F0502020204030204" pitchFamily="34" charset="0"/>
              <a:buChar char="-"/>
            </a:pPr>
            <a:r>
              <a:rPr lang="en-AU" sz="1800" dirty="0">
                <a:effectLst/>
                <a:latin typeface="Calibri" panose="020F0502020204030204" pitchFamily="34" charset="0"/>
                <a:ea typeface="Calibri" panose="020F0502020204030204" pitchFamily="34" charset="0"/>
                <a:cs typeface="Times New Roman" panose="02020603050405020304" pitchFamily="18" charset="0"/>
              </a:rPr>
              <a:t>6.15 people in the household</a:t>
            </a:r>
          </a:p>
          <a:p>
            <a:pPr marL="342900" lvl="0" indent="-342900">
              <a:lnSpc>
                <a:spcPct val="107000"/>
              </a:lnSpc>
              <a:buFont typeface="Calibri" panose="020F0502020204030204" pitchFamily="34" charset="0"/>
              <a:buChar char="-"/>
            </a:pPr>
            <a:r>
              <a:rPr lang="en-AU" sz="1800" dirty="0">
                <a:effectLst/>
                <a:latin typeface="Calibri" panose="020F0502020204030204" pitchFamily="34" charset="0"/>
                <a:ea typeface="Calibri" panose="020F0502020204030204" pitchFamily="34" charset="0"/>
                <a:cs typeface="Times New Roman" panose="02020603050405020304" pitchFamily="18" charset="0"/>
              </a:rPr>
              <a:t>81.28% were separate homes</a:t>
            </a:r>
          </a:p>
          <a:p>
            <a:pPr marL="342900" lvl="0" indent="-342900">
              <a:lnSpc>
                <a:spcPct val="107000"/>
              </a:lnSpc>
              <a:buFont typeface="Calibri" panose="020F0502020204030204" pitchFamily="34" charset="0"/>
              <a:buChar char="-"/>
            </a:pPr>
            <a:r>
              <a:rPr lang="en-AU" sz="1800" dirty="0">
                <a:effectLst/>
                <a:latin typeface="Calibri" panose="020F0502020204030204" pitchFamily="34" charset="0"/>
                <a:ea typeface="Calibri" panose="020F0502020204030204" pitchFamily="34" charset="0"/>
                <a:cs typeface="Times New Roman" panose="02020603050405020304" pitchFamily="18" charset="0"/>
              </a:rPr>
              <a:t>And 66% were being purchased or are already fully owned.</a:t>
            </a:r>
          </a:p>
          <a:p>
            <a:pPr marL="342900" lvl="0" indent="-342900">
              <a:lnSpc>
                <a:spcPct val="107000"/>
              </a:lnSpc>
              <a:spcAft>
                <a:spcPts val="800"/>
              </a:spcAft>
              <a:buFont typeface="Calibri" panose="020F0502020204030204" pitchFamily="34" charset="0"/>
              <a:buChar char="-"/>
            </a:pPr>
            <a:r>
              <a:rPr lang="en-AU" sz="1800" dirty="0">
                <a:effectLst/>
                <a:latin typeface="Calibri" panose="020F0502020204030204" pitchFamily="34" charset="0"/>
                <a:ea typeface="Calibri" panose="020F0502020204030204" pitchFamily="34" charset="0"/>
                <a:cs typeface="Times New Roman" panose="02020603050405020304" pitchFamily="18" charset="0"/>
              </a:rPr>
              <a:t>All attributes were support in full or partially by prior research. </a:t>
            </a:r>
          </a:p>
        </p:txBody>
      </p:sp>
      <p:sp>
        <p:nvSpPr>
          <p:cNvPr id="4" name="Slide Number Placeholder 3"/>
          <p:cNvSpPr>
            <a:spLocks noGrp="1"/>
          </p:cNvSpPr>
          <p:nvPr>
            <p:ph type="sldNum" sz="quarter" idx="5"/>
          </p:nvPr>
        </p:nvSpPr>
        <p:spPr/>
        <p:txBody>
          <a:bodyPr/>
          <a:lstStyle/>
          <a:p>
            <a:fld id="{B2CB0CC9-E4EB-43E9-A085-DCF0CE7DC9F5}" type="slidenum">
              <a:rPr lang="en-AU" smtClean="0"/>
              <a:t>15</a:t>
            </a:fld>
            <a:endParaRPr lang="en-AU"/>
          </a:p>
        </p:txBody>
      </p:sp>
    </p:spTree>
    <p:extLst>
      <p:ext uri="{BB962C8B-B14F-4D97-AF65-F5344CB8AC3E}">
        <p14:creationId xmlns:p14="http://schemas.microsoft.com/office/powerpoint/2010/main" val="42113492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The final population is shown below. You may notice it looks slightly different to the previous map, this is because the number of EVs was rounded to allow them to be assigned to individual households.  </a:t>
            </a:r>
          </a:p>
        </p:txBody>
      </p:sp>
      <p:sp>
        <p:nvSpPr>
          <p:cNvPr id="4" name="Slide Number Placeholder 3"/>
          <p:cNvSpPr>
            <a:spLocks noGrp="1"/>
          </p:cNvSpPr>
          <p:nvPr>
            <p:ph type="sldNum" sz="quarter" idx="5"/>
          </p:nvPr>
        </p:nvSpPr>
        <p:spPr/>
        <p:txBody>
          <a:bodyPr/>
          <a:lstStyle/>
          <a:p>
            <a:fld id="{B2CB0CC9-E4EB-43E9-A085-DCF0CE7DC9F5}" type="slidenum">
              <a:rPr lang="en-AU" smtClean="0"/>
              <a:t>16</a:t>
            </a:fld>
            <a:endParaRPr lang="en-AU"/>
          </a:p>
        </p:txBody>
      </p:sp>
    </p:spTree>
    <p:extLst>
      <p:ext uri="{BB962C8B-B14F-4D97-AF65-F5344CB8AC3E}">
        <p14:creationId xmlns:p14="http://schemas.microsoft.com/office/powerpoint/2010/main" val="1771753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100" dirty="0">
                <a:effectLst/>
                <a:latin typeface="Calibri" panose="020F0502020204030204" pitchFamily="34" charset="0"/>
                <a:ea typeface="Calibri" panose="020F0502020204030204" pitchFamily="34" charset="0"/>
                <a:cs typeface="Times New Roman" panose="02020603050405020304" pitchFamily="18" charset="0"/>
              </a:rPr>
              <a:t>Now to summarise the project. The project had the initial aim of </a:t>
            </a:r>
          </a:p>
          <a:p>
            <a:pPr>
              <a:lnSpc>
                <a:spcPct val="107000"/>
              </a:lnSpc>
              <a:spcAft>
                <a:spcPts val="800"/>
              </a:spcAft>
            </a:pPr>
            <a:r>
              <a:rPr lang="en-AU" sz="1100" dirty="0">
                <a:effectLst/>
                <a:latin typeface="Calibri" panose="020F0502020204030204" pitchFamily="34" charset="0"/>
                <a:ea typeface="Calibri" panose="020F0502020204030204" pitchFamily="34" charset="0"/>
                <a:cs typeface="Times New Roman" panose="02020603050405020304" pitchFamily="18" charset="0"/>
              </a:rPr>
              <a:t>Capturing the nuances of EVs in Melbourne/ Geelong </a:t>
            </a:r>
          </a:p>
          <a:p>
            <a:pPr>
              <a:lnSpc>
                <a:spcPct val="107000"/>
              </a:lnSpc>
              <a:spcAft>
                <a:spcPts val="800"/>
              </a:spcAft>
            </a:pPr>
            <a:r>
              <a:rPr lang="en-AU" sz="1100" dirty="0">
                <a:effectLst/>
                <a:latin typeface="Calibri" panose="020F0502020204030204" pitchFamily="34" charset="0"/>
                <a:ea typeface="Calibri" panose="020F0502020204030204" pitchFamily="34" charset="0"/>
                <a:cs typeface="Times New Roman" panose="02020603050405020304" pitchFamily="18" charset="0"/>
              </a:rPr>
              <a:t>by producing a dataset containing. </a:t>
            </a:r>
          </a:p>
          <a:p>
            <a:pPr marL="742950" lvl="1" indent="-285750">
              <a:lnSpc>
                <a:spcPct val="107000"/>
              </a:lnSpc>
              <a:buFont typeface="Courier New" panose="02070309020205020404" pitchFamily="49" charset="0"/>
              <a:buChar char="o"/>
            </a:pPr>
            <a:r>
              <a:rPr lang="en-AU" sz="1100" dirty="0">
                <a:effectLst/>
                <a:latin typeface="Calibri" panose="020F0502020204030204" pitchFamily="34" charset="0"/>
                <a:ea typeface="Calibri" panose="020F0502020204030204" pitchFamily="34" charset="0"/>
                <a:cs typeface="Times New Roman" panose="02020603050405020304" pitchFamily="18" charset="0"/>
              </a:rPr>
              <a:t>Which households own EVs </a:t>
            </a:r>
          </a:p>
          <a:p>
            <a:pPr marL="742950" lvl="1" indent="-285750">
              <a:lnSpc>
                <a:spcPct val="107000"/>
              </a:lnSpc>
              <a:buFont typeface="Courier New" panose="02070309020205020404" pitchFamily="49" charset="0"/>
              <a:buChar char="o"/>
            </a:pPr>
            <a:r>
              <a:rPr lang="en-AU" sz="1100" dirty="0">
                <a:effectLst/>
                <a:latin typeface="Calibri" panose="020F0502020204030204" pitchFamily="34" charset="0"/>
                <a:ea typeface="Calibri" panose="020F0502020204030204" pitchFamily="34" charset="0"/>
                <a:cs typeface="Times New Roman" panose="02020603050405020304" pitchFamily="18" charset="0"/>
              </a:rPr>
              <a:t>Their household attributes. </a:t>
            </a:r>
          </a:p>
          <a:p>
            <a:pPr marL="742950" lvl="1" indent="-285750">
              <a:lnSpc>
                <a:spcPct val="107000"/>
              </a:lnSpc>
              <a:spcAft>
                <a:spcPts val="800"/>
              </a:spcAft>
              <a:buFont typeface="Courier New" panose="02070309020205020404" pitchFamily="49" charset="0"/>
              <a:buChar char="o"/>
            </a:pPr>
            <a:r>
              <a:rPr lang="en-AU" sz="1100" dirty="0">
                <a:effectLst/>
                <a:latin typeface="Calibri" panose="020F0502020204030204" pitchFamily="34" charset="0"/>
                <a:ea typeface="Calibri" panose="020F0502020204030204" pitchFamily="34" charset="0"/>
                <a:cs typeface="Times New Roman" panose="02020603050405020304" pitchFamily="18" charset="0"/>
              </a:rPr>
              <a:t>and Location </a:t>
            </a:r>
          </a:p>
          <a:p>
            <a:pPr>
              <a:lnSpc>
                <a:spcPct val="107000"/>
              </a:lnSpc>
              <a:spcAft>
                <a:spcPts val="800"/>
              </a:spcAft>
            </a:pPr>
            <a:r>
              <a:rPr lang="en-AU" sz="1100" dirty="0">
                <a:effectLst/>
                <a:latin typeface="Calibri" panose="020F0502020204030204" pitchFamily="34" charset="0"/>
                <a:ea typeface="Calibri" panose="020F0502020204030204" pitchFamily="34" charset="0"/>
                <a:cs typeface="Times New Roman" panose="02020603050405020304" pitchFamily="18" charset="0"/>
              </a:rPr>
              <a:t>Method 1. Produced a framework could achieve this but is need further need of development to improve its accuracy. </a:t>
            </a:r>
          </a:p>
          <a:p>
            <a:pPr>
              <a:lnSpc>
                <a:spcPct val="107000"/>
              </a:lnSpc>
              <a:spcAft>
                <a:spcPts val="800"/>
              </a:spcAft>
            </a:pPr>
            <a:r>
              <a:rPr lang="en-AU" sz="1100" dirty="0">
                <a:effectLst/>
                <a:latin typeface="Calibri" panose="020F0502020204030204" pitchFamily="34" charset="0"/>
                <a:ea typeface="Calibri" panose="020F0502020204030204" pitchFamily="34" charset="0"/>
                <a:cs typeface="Times New Roman" panose="02020603050405020304" pitchFamily="18" charset="0"/>
              </a:rPr>
              <a:t>Method 2: Achieved all aspects of the aim and furthermore, the model can be used to predict the number of EVs at various geospatial levels such as Postcode, SA1, SA2 and SA3. </a:t>
            </a:r>
          </a:p>
          <a:p>
            <a:pPr>
              <a:lnSpc>
                <a:spcPct val="107000"/>
              </a:lnSpc>
              <a:spcAft>
                <a:spcPts val="800"/>
              </a:spcAft>
            </a:pPr>
            <a:r>
              <a:rPr lang="en-AU" sz="1100" dirty="0">
                <a:effectLst/>
                <a:latin typeface="Calibri" panose="020F0502020204030204" pitchFamily="34" charset="0"/>
                <a:ea typeface="Calibri" panose="020F0502020204030204" pitchFamily="34" charset="0"/>
                <a:cs typeface="Times New Roman" panose="02020603050405020304" pitchFamily="18" charset="0"/>
              </a:rPr>
              <a:t>The dataset produced by this project can be used in the future to guide new infrastructure, model energy demand and guide EV adoption incentives.</a:t>
            </a:r>
          </a:p>
          <a:p>
            <a:pPr>
              <a:lnSpc>
                <a:spcPct val="107000"/>
              </a:lnSpc>
              <a:spcAft>
                <a:spcPts val="800"/>
              </a:spcAft>
            </a:pPr>
            <a:r>
              <a:rPr lang="en-AU" sz="1100" dirty="0">
                <a:effectLst/>
                <a:latin typeface="Calibri" panose="020F0502020204030204" pitchFamily="34" charset="0"/>
                <a:ea typeface="Calibri" panose="020F0502020204030204" pitchFamily="34" charset="0"/>
                <a:cs typeface="Times New Roman" panose="02020603050405020304" pitchFamily="18" charset="0"/>
              </a:rPr>
              <a:t>I would like to conclude by thanking both my supervisor for providing me with guidance and encouragement throughout the project. </a:t>
            </a:r>
          </a:p>
        </p:txBody>
      </p:sp>
      <p:sp>
        <p:nvSpPr>
          <p:cNvPr id="4" name="Slide Number Placeholder 3"/>
          <p:cNvSpPr>
            <a:spLocks noGrp="1"/>
          </p:cNvSpPr>
          <p:nvPr>
            <p:ph type="sldNum" sz="quarter" idx="5"/>
          </p:nvPr>
        </p:nvSpPr>
        <p:spPr/>
        <p:txBody>
          <a:bodyPr/>
          <a:lstStyle/>
          <a:p>
            <a:fld id="{B2CB0CC9-E4EB-43E9-A085-DCF0CE7DC9F5}" type="slidenum">
              <a:rPr lang="en-AU" smtClean="0"/>
              <a:t>17</a:t>
            </a:fld>
            <a:endParaRPr lang="en-AU"/>
          </a:p>
        </p:txBody>
      </p:sp>
    </p:spTree>
    <p:extLst>
      <p:ext uri="{BB962C8B-B14F-4D97-AF65-F5344CB8AC3E}">
        <p14:creationId xmlns:p14="http://schemas.microsoft.com/office/powerpoint/2010/main" val="934316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Firstly, EV studies are important because our society is currently going through the EV revolution. As evident by the graph, EV sales as a proportion of total sales are growing rapidly. This shift comes with challenges such as understanding how electricity demand will change, what infrastructure will need to be built, and how incentives can be best designed to ensure a smooth transition to electrification. </a:t>
            </a:r>
          </a:p>
          <a:p>
            <a:endParaRPr lang="en-AU" dirty="0"/>
          </a:p>
        </p:txBody>
      </p:sp>
      <p:sp>
        <p:nvSpPr>
          <p:cNvPr id="4" name="Slide Number Placeholder 3"/>
          <p:cNvSpPr>
            <a:spLocks noGrp="1"/>
          </p:cNvSpPr>
          <p:nvPr>
            <p:ph type="sldNum" sz="quarter" idx="5"/>
          </p:nvPr>
        </p:nvSpPr>
        <p:spPr/>
        <p:txBody>
          <a:bodyPr/>
          <a:lstStyle/>
          <a:p>
            <a:fld id="{B2CB0CC9-E4EB-43E9-A085-DCF0CE7DC9F5}" type="slidenum">
              <a:rPr lang="en-AU" smtClean="0"/>
              <a:t>2</a:t>
            </a:fld>
            <a:endParaRPr lang="en-AU"/>
          </a:p>
        </p:txBody>
      </p:sp>
    </p:spTree>
    <p:extLst>
      <p:ext uri="{BB962C8B-B14F-4D97-AF65-F5344CB8AC3E}">
        <p14:creationId xmlns:p14="http://schemas.microsoft.com/office/powerpoint/2010/main" val="4121434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Due to the rapid change in the state of EVs, prior studies quickly become outdated and do not transfer well between regions. </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To solve this, this project aims to capture the region-specific nuances of EV ownership in Melbourne and Geelong by predicting: </a:t>
            </a:r>
          </a:p>
          <a:p>
            <a:pPr marL="342900" lvl="0" indent="-342900">
              <a:lnSpc>
                <a:spcPct val="107000"/>
              </a:lnSpc>
              <a:buFont typeface="Calibri" panose="020F0502020204030204" pitchFamily="34" charset="0"/>
              <a:buChar char="-"/>
            </a:pPr>
            <a:r>
              <a:rPr lang="en-AU" sz="1800" dirty="0">
                <a:effectLst/>
                <a:latin typeface="Calibri" panose="020F0502020204030204" pitchFamily="34" charset="0"/>
                <a:ea typeface="Calibri" panose="020F0502020204030204" pitchFamily="34" charset="0"/>
                <a:cs typeface="Times New Roman" panose="02020603050405020304" pitchFamily="18" charset="0"/>
              </a:rPr>
              <a:t>which households are likely to own EVs, </a:t>
            </a:r>
          </a:p>
          <a:p>
            <a:pPr marL="342900" lvl="0" indent="-342900">
              <a:lnSpc>
                <a:spcPct val="107000"/>
              </a:lnSpc>
              <a:buFont typeface="Calibri" panose="020F0502020204030204" pitchFamily="34" charset="0"/>
              <a:buChar char="-"/>
            </a:pPr>
            <a:r>
              <a:rPr lang="en-AU" sz="1800" dirty="0">
                <a:effectLst/>
                <a:latin typeface="Calibri" panose="020F0502020204030204" pitchFamily="34" charset="0"/>
                <a:ea typeface="Calibri" panose="020F0502020204030204" pitchFamily="34" charset="0"/>
                <a:cs typeface="Times New Roman" panose="02020603050405020304" pitchFamily="18" charset="0"/>
              </a:rPr>
              <a:t>their household attributes</a:t>
            </a:r>
          </a:p>
          <a:p>
            <a:pPr marL="342900" lvl="0" indent="-342900">
              <a:lnSpc>
                <a:spcPct val="107000"/>
              </a:lnSpc>
              <a:spcAft>
                <a:spcPts val="800"/>
              </a:spcAft>
              <a:buFont typeface="Calibri" panose="020F0502020204030204" pitchFamily="34" charset="0"/>
              <a:buChar char="-"/>
            </a:pPr>
            <a:r>
              <a:rPr lang="en-AU" sz="1800" dirty="0">
                <a:effectLst/>
                <a:latin typeface="Calibri" panose="020F0502020204030204" pitchFamily="34" charset="0"/>
                <a:ea typeface="Calibri" panose="020F0502020204030204" pitchFamily="34" charset="0"/>
                <a:cs typeface="Times New Roman" panose="02020603050405020304" pitchFamily="18" charset="0"/>
              </a:rPr>
              <a:t>and location. </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The resulting dataset will help enable future research</a:t>
            </a:r>
          </a:p>
        </p:txBody>
      </p:sp>
      <p:sp>
        <p:nvSpPr>
          <p:cNvPr id="4" name="Slide Number Placeholder 3"/>
          <p:cNvSpPr>
            <a:spLocks noGrp="1"/>
          </p:cNvSpPr>
          <p:nvPr>
            <p:ph type="sldNum" sz="quarter" idx="5"/>
          </p:nvPr>
        </p:nvSpPr>
        <p:spPr/>
        <p:txBody>
          <a:bodyPr/>
          <a:lstStyle/>
          <a:p>
            <a:fld id="{B2CB0CC9-E4EB-43E9-A085-DCF0CE7DC9F5}" type="slidenum">
              <a:rPr lang="en-AU" smtClean="0"/>
              <a:t>3</a:t>
            </a:fld>
            <a:endParaRPr lang="en-AU"/>
          </a:p>
        </p:txBody>
      </p:sp>
    </p:spTree>
    <p:extLst>
      <p:ext uri="{BB962C8B-B14F-4D97-AF65-F5344CB8AC3E}">
        <p14:creationId xmlns:p14="http://schemas.microsoft.com/office/powerpoint/2010/main" val="2326993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Calibri" panose="020F0502020204030204" pitchFamily="34" charset="0"/>
                <a:ea typeface="Calibri" panose="020F0502020204030204" pitchFamily="34" charset="0"/>
                <a:cs typeface="Times New Roman" panose="02020603050405020304" pitchFamily="18" charset="0"/>
              </a:rPr>
              <a:t>In this project two methods for predicting EV ownership were developed. This was done due to not having access to EV data until semester 2. The first method used unsupervised learning, whereas the second model used supervised learning. </a:t>
            </a:r>
          </a:p>
          <a:p>
            <a:endParaRPr lang="en-AU" dirty="0"/>
          </a:p>
        </p:txBody>
      </p:sp>
      <p:sp>
        <p:nvSpPr>
          <p:cNvPr id="4" name="Slide Number Placeholder 3"/>
          <p:cNvSpPr>
            <a:spLocks noGrp="1"/>
          </p:cNvSpPr>
          <p:nvPr>
            <p:ph type="sldNum" sz="quarter" idx="5"/>
          </p:nvPr>
        </p:nvSpPr>
        <p:spPr/>
        <p:txBody>
          <a:bodyPr/>
          <a:lstStyle/>
          <a:p>
            <a:fld id="{B2CB0CC9-E4EB-43E9-A085-DCF0CE7DC9F5}" type="slidenum">
              <a:rPr lang="en-AU" smtClean="0"/>
              <a:t>4</a:t>
            </a:fld>
            <a:endParaRPr lang="en-AU"/>
          </a:p>
        </p:txBody>
      </p:sp>
    </p:spTree>
    <p:extLst>
      <p:ext uri="{BB962C8B-B14F-4D97-AF65-F5344CB8AC3E}">
        <p14:creationId xmlns:p14="http://schemas.microsoft.com/office/powerpoint/2010/main" val="31682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Given a synthetic population of Melbourne and Geelong and no EV data, how can the task of predicting EVs ownership be tackled?</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In simple terms, households were grouped together based on how similar their household attributes were. This was done using a clustering algorithm. Then, the formed clusters were individually inspected and compared to attributes associated with EV ownership, these attributes were identified in a literature review. The best-fitting cluster had its households assigned EVs.</a:t>
            </a:r>
          </a:p>
        </p:txBody>
      </p:sp>
      <p:sp>
        <p:nvSpPr>
          <p:cNvPr id="4" name="Slide Number Placeholder 3"/>
          <p:cNvSpPr>
            <a:spLocks noGrp="1"/>
          </p:cNvSpPr>
          <p:nvPr>
            <p:ph type="sldNum" sz="quarter" idx="5"/>
          </p:nvPr>
        </p:nvSpPr>
        <p:spPr/>
        <p:txBody>
          <a:bodyPr/>
          <a:lstStyle/>
          <a:p>
            <a:fld id="{B2CB0CC9-E4EB-43E9-A085-DCF0CE7DC9F5}" type="slidenum">
              <a:rPr lang="en-AU" smtClean="0"/>
              <a:t>5</a:t>
            </a:fld>
            <a:endParaRPr lang="en-AU"/>
          </a:p>
        </p:txBody>
      </p:sp>
    </p:spTree>
    <p:extLst>
      <p:ext uri="{BB962C8B-B14F-4D97-AF65-F5344CB8AC3E}">
        <p14:creationId xmlns:p14="http://schemas.microsoft.com/office/powerpoint/2010/main" val="3288524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To further explain this point, I will use an example. Imagine we cluster our population into three clusters. We know that EVs exist in the population, so one of these clusters must contain EVs. </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By adding the EV profile established through research to the example, we see that it does not quite match any of the clusters. However, we can update the profile to align with the most similar cluster. In this case, it is cluster 1. </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And just like that, the prior EV profile has been made specific to our population’s unique demographics. Now all houses in cluster 1 are assigned an EV. </a:t>
            </a:r>
          </a:p>
        </p:txBody>
      </p:sp>
      <p:sp>
        <p:nvSpPr>
          <p:cNvPr id="4" name="Slide Number Placeholder 3"/>
          <p:cNvSpPr>
            <a:spLocks noGrp="1"/>
          </p:cNvSpPr>
          <p:nvPr>
            <p:ph type="sldNum" sz="quarter" idx="5"/>
          </p:nvPr>
        </p:nvSpPr>
        <p:spPr/>
        <p:txBody>
          <a:bodyPr/>
          <a:lstStyle/>
          <a:p>
            <a:fld id="{B2CB0CC9-E4EB-43E9-A085-DCF0CE7DC9F5}" type="slidenum">
              <a:rPr lang="en-AU" smtClean="0"/>
              <a:t>6</a:t>
            </a:fld>
            <a:endParaRPr lang="en-AU"/>
          </a:p>
        </p:txBody>
      </p:sp>
    </p:spTree>
    <p:extLst>
      <p:ext uri="{BB962C8B-B14F-4D97-AF65-F5344CB8AC3E}">
        <p14:creationId xmlns:p14="http://schemas.microsoft.com/office/powerpoint/2010/main" val="2278455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Several clustering algorithms and feature spaces were test to find the most ideal. Two feature spaces were created: one using continuous attribute values scaled between 0 to 1, and the other using binary values. The binary feature space was created by conditionally testing individual attributes against research traits associated with EV ownership. If it aligned with the research, it was set to 1, and if it did not, it was set to 0.</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This slide shows the results of this testing. The higher the silhouette score, the better the performance. In the end, K-means and the binary feature space were selected due to their consistent performance and computational efficiency.</a:t>
            </a:r>
          </a:p>
        </p:txBody>
      </p:sp>
      <p:sp>
        <p:nvSpPr>
          <p:cNvPr id="4" name="Slide Number Placeholder 3"/>
          <p:cNvSpPr>
            <a:spLocks noGrp="1"/>
          </p:cNvSpPr>
          <p:nvPr>
            <p:ph type="sldNum" sz="quarter" idx="5"/>
          </p:nvPr>
        </p:nvSpPr>
        <p:spPr/>
        <p:txBody>
          <a:bodyPr/>
          <a:lstStyle/>
          <a:p>
            <a:fld id="{B2CB0CC9-E4EB-43E9-A085-DCF0CE7DC9F5}" type="slidenum">
              <a:rPr lang="en-AU" smtClean="0"/>
              <a:t>7</a:t>
            </a:fld>
            <a:endParaRPr lang="en-AU"/>
          </a:p>
        </p:txBody>
      </p:sp>
    </p:spTree>
    <p:extLst>
      <p:ext uri="{BB962C8B-B14F-4D97-AF65-F5344CB8AC3E}">
        <p14:creationId xmlns:p14="http://schemas.microsoft.com/office/powerpoint/2010/main" val="1023063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After clustering the following attributes were in the selected EV cluster.</a:t>
            </a:r>
          </a:p>
          <a:p>
            <a:pPr marL="342900" lvl="0" indent="-342900">
              <a:lnSpc>
                <a:spcPct val="107000"/>
              </a:lnSpc>
              <a:buFont typeface="Calibri" panose="020F0502020204030204" pitchFamily="34" charset="0"/>
              <a:buChar char="-"/>
            </a:pPr>
            <a:r>
              <a:rPr lang="en-AU" sz="1800" dirty="0">
                <a:effectLst/>
                <a:latin typeface="Calibri" panose="020F0502020204030204" pitchFamily="34" charset="0"/>
                <a:ea typeface="Calibri" panose="020F0502020204030204" pitchFamily="34" charset="0"/>
                <a:cs typeface="Times New Roman" panose="02020603050405020304" pitchFamily="18" charset="0"/>
              </a:rPr>
              <a:t>100% of households had 2 or more vehicles </a:t>
            </a:r>
          </a:p>
          <a:p>
            <a:pPr marL="342900" lvl="0" indent="-342900">
              <a:lnSpc>
                <a:spcPct val="107000"/>
              </a:lnSpc>
              <a:buFont typeface="Calibri" panose="020F0502020204030204" pitchFamily="34" charset="0"/>
              <a:buChar char="-"/>
            </a:pPr>
            <a:r>
              <a:rPr lang="en-AU" sz="1800" dirty="0">
                <a:effectLst/>
                <a:latin typeface="Calibri" panose="020F0502020204030204" pitchFamily="34" charset="0"/>
                <a:ea typeface="Calibri" panose="020F0502020204030204" pitchFamily="34" charset="0"/>
                <a:cs typeface="Times New Roman" panose="02020603050405020304" pitchFamily="18" charset="0"/>
              </a:rPr>
              <a:t>100% were high income households.</a:t>
            </a:r>
          </a:p>
          <a:p>
            <a:pPr marL="342900" lvl="0" indent="-342900">
              <a:lnSpc>
                <a:spcPct val="107000"/>
              </a:lnSpc>
              <a:buFont typeface="Calibri" panose="020F0502020204030204" pitchFamily="34" charset="0"/>
              <a:buChar char="-"/>
            </a:pPr>
            <a:r>
              <a:rPr lang="en-AU" sz="1800" dirty="0">
                <a:effectLst/>
                <a:latin typeface="Calibri" panose="020F0502020204030204" pitchFamily="34" charset="0"/>
                <a:ea typeface="Calibri" panose="020F0502020204030204" pitchFamily="34" charset="0"/>
                <a:cs typeface="Times New Roman" panose="02020603050405020304" pitchFamily="18" charset="0"/>
              </a:rPr>
              <a:t>93% had separate houses. </a:t>
            </a:r>
          </a:p>
          <a:p>
            <a:pPr marL="342900" lvl="0" indent="-342900">
              <a:lnSpc>
                <a:spcPct val="107000"/>
              </a:lnSpc>
              <a:buFont typeface="Calibri" panose="020F0502020204030204" pitchFamily="34" charset="0"/>
              <a:buChar char="-"/>
            </a:pPr>
            <a:r>
              <a:rPr lang="en-AU" sz="1800" dirty="0">
                <a:effectLst/>
                <a:latin typeface="Calibri" panose="020F0502020204030204" pitchFamily="34" charset="0"/>
                <a:ea typeface="Calibri" panose="020F0502020204030204" pitchFamily="34" charset="0"/>
                <a:cs typeface="Times New Roman" panose="02020603050405020304" pitchFamily="18" charset="0"/>
              </a:rPr>
              <a:t>92% fully owned or partial owned their house </a:t>
            </a:r>
          </a:p>
          <a:p>
            <a:pPr marL="342900" lvl="0" indent="-342900">
              <a:lnSpc>
                <a:spcPct val="107000"/>
              </a:lnSpc>
              <a:buFont typeface="Calibri" panose="020F0502020204030204" pitchFamily="34" charset="0"/>
              <a:buChar char="-"/>
            </a:pPr>
            <a:r>
              <a:rPr lang="en-AU" sz="1800" dirty="0">
                <a:effectLst/>
                <a:latin typeface="Calibri" panose="020F0502020204030204" pitchFamily="34" charset="0"/>
                <a:ea typeface="Calibri" panose="020F0502020204030204" pitchFamily="34" charset="0"/>
                <a:cs typeface="Times New Roman" panose="02020603050405020304" pitchFamily="18" charset="0"/>
              </a:rPr>
              <a:t>74% meet the EV age profile requirements. </a:t>
            </a:r>
          </a:p>
          <a:p>
            <a:pPr marL="342900" lvl="0" indent="-342900">
              <a:lnSpc>
                <a:spcPct val="107000"/>
              </a:lnSpc>
              <a:buFont typeface="Calibri" panose="020F0502020204030204" pitchFamily="34" charset="0"/>
              <a:buChar char="-"/>
            </a:pPr>
            <a:r>
              <a:rPr lang="en-AU" sz="1800" dirty="0">
                <a:effectLst/>
                <a:latin typeface="Calibri" panose="020F0502020204030204" pitchFamily="34" charset="0"/>
                <a:ea typeface="Calibri" panose="020F0502020204030204" pitchFamily="34" charset="0"/>
                <a:cs typeface="Times New Roman" panose="02020603050405020304" pitchFamily="18" charset="0"/>
              </a:rPr>
              <a:t>100% had 2 or more members in the household. </a:t>
            </a:r>
          </a:p>
          <a:p>
            <a:pPr marL="342900" lvl="0" indent="-342900">
              <a:lnSpc>
                <a:spcPct val="107000"/>
              </a:lnSpc>
              <a:spcAft>
                <a:spcPts val="800"/>
              </a:spcAft>
              <a:buFont typeface="Calibri" panose="020F0502020204030204" pitchFamily="34" charset="0"/>
              <a:buChar char="-"/>
            </a:pPr>
            <a:r>
              <a:rPr lang="en-AU" sz="1800" dirty="0">
                <a:effectLst/>
                <a:latin typeface="Calibri" panose="020F0502020204030204" pitchFamily="34" charset="0"/>
                <a:ea typeface="Calibri" panose="020F0502020204030204" pitchFamily="34" charset="0"/>
                <a:cs typeface="Times New Roman" panose="02020603050405020304" pitchFamily="18" charset="0"/>
              </a:rPr>
              <a:t>EV cluster account for 8.85% of the total population</a:t>
            </a:r>
          </a:p>
        </p:txBody>
      </p:sp>
      <p:sp>
        <p:nvSpPr>
          <p:cNvPr id="4" name="Slide Number Placeholder 3"/>
          <p:cNvSpPr>
            <a:spLocks noGrp="1"/>
          </p:cNvSpPr>
          <p:nvPr>
            <p:ph type="sldNum" sz="quarter" idx="5"/>
          </p:nvPr>
        </p:nvSpPr>
        <p:spPr/>
        <p:txBody>
          <a:bodyPr/>
          <a:lstStyle/>
          <a:p>
            <a:fld id="{B2CB0CC9-E4EB-43E9-A085-DCF0CE7DC9F5}" type="slidenum">
              <a:rPr lang="en-AU" smtClean="0"/>
              <a:t>8</a:t>
            </a:fld>
            <a:endParaRPr lang="en-AU"/>
          </a:p>
        </p:txBody>
      </p:sp>
    </p:spTree>
    <p:extLst>
      <p:ext uri="{BB962C8B-B14F-4D97-AF65-F5344CB8AC3E}">
        <p14:creationId xmlns:p14="http://schemas.microsoft.com/office/powerpoint/2010/main" val="442183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map shows the distribution of predicted EVs. The model predicted 148, 394 EVs, however once the EV data was obtained, we found the true value was 6,128. Which means an over prediction of 24times.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The over prediction highlights a key limitation of estimating EV ownership without knowing the total number of EVs. To improve this method, it needs to be able to predict a smaller amount of EVs. This could be enabled by increase the number of clusters. </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The results of method 1 can be re-interpreted as a prediction of which households have the means to buy an EV in the future. If we look at it like this the prediction is no longer so unrealistic. Countries like Norway’s have seen EV sales accounting for 72% of new car sales, so it might just be a matter of time before we see adoption like that here. </a:t>
            </a:r>
          </a:p>
        </p:txBody>
      </p:sp>
      <p:sp>
        <p:nvSpPr>
          <p:cNvPr id="4" name="Slide Number Placeholder 3"/>
          <p:cNvSpPr>
            <a:spLocks noGrp="1"/>
          </p:cNvSpPr>
          <p:nvPr>
            <p:ph type="sldNum" sz="quarter" idx="5"/>
          </p:nvPr>
        </p:nvSpPr>
        <p:spPr/>
        <p:txBody>
          <a:bodyPr/>
          <a:lstStyle/>
          <a:p>
            <a:fld id="{B2CB0CC9-E4EB-43E9-A085-DCF0CE7DC9F5}" type="slidenum">
              <a:rPr lang="en-AU" smtClean="0"/>
              <a:t>9</a:t>
            </a:fld>
            <a:endParaRPr lang="en-AU"/>
          </a:p>
        </p:txBody>
      </p:sp>
    </p:spTree>
    <p:extLst>
      <p:ext uri="{BB962C8B-B14F-4D97-AF65-F5344CB8AC3E}">
        <p14:creationId xmlns:p14="http://schemas.microsoft.com/office/powerpoint/2010/main" val="4027341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Text Placeholder 9"/>
          <p:cNvSpPr>
            <a:spLocks noGrp="1"/>
          </p:cNvSpPr>
          <p:nvPr>
            <p:ph type="body" sz="quarter" idx="15" hasCustomPrompt="1"/>
          </p:nvPr>
        </p:nvSpPr>
        <p:spPr>
          <a:xfrm>
            <a:off x="276543" y="1884363"/>
            <a:ext cx="6088696" cy="487362"/>
          </a:xfrm>
          <a:prstGeom prst="rect">
            <a:avLst/>
          </a:prstGeom>
        </p:spPr>
        <p:txBody>
          <a:bodyPr vert="horz"/>
          <a:lstStyle>
            <a:lvl1pPr marL="0" indent="0" algn="l">
              <a:buNone/>
              <a:defRPr sz="3000">
                <a:solidFill>
                  <a:schemeClr val="tx1"/>
                </a:solidFill>
                <a:latin typeface="Arial Narrow"/>
                <a:cs typeface="Arial Narrow"/>
              </a:defRPr>
            </a:lvl1pPr>
          </a:lstStyle>
          <a:p>
            <a:pPr algn="l"/>
            <a:r>
              <a:rPr lang="en-US" sz="3000" dirty="0">
                <a:solidFill>
                  <a:schemeClr val="tx1"/>
                </a:solidFill>
                <a:latin typeface="Arial Narrow"/>
                <a:cs typeface="Arial Narrow"/>
              </a:rPr>
              <a:t>TITLE PAGE (30pt Arial Narrow)</a:t>
            </a:r>
          </a:p>
        </p:txBody>
      </p:sp>
      <p:sp>
        <p:nvSpPr>
          <p:cNvPr id="12" name="Text Placeholder 11"/>
          <p:cNvSpPr>
            <a:spLocks noGrp="1"/>
          </p:cNvSpPr>
          <p:nvPr>
            <p:ph type="body" sz="quarter" idx="16" hasCustomPrompt="1"/>
          </p:nvPr>
        </p:nvSpPr>
        <p:spPr>
          <a:xfrm>
            <a:off x="276542" y="2646680"/>
            <a:ext cx="6088697" cy="487363"/>
          </a:xfrm>
          <a:prstGeom prst="rect">
            <a:avLst/>
          </a:prstGeom>
        </p:spPr>
        <p:txBody>
          <a:bodyPr vert="horz"/>
          <a:lstStyle>
            <a:lvl1pPr marL="0" indent="0" algn="l">
              <a:buNone/>
              <a:defRPr sz="1800" baseline="0">
                <a:solidFill>
                  <a:srgbClr val="000000"/>
                </a:solidFill>
                <a:latin typeface="Arial Narrow"/>
                <a:cs typeface="Arial Narrow"/>
              </a:defRPr>
            </a:lvl1pPr>
          </a:lstStyle>
          <a:p>
            <a:pPr algn="l"/>
            <a:r>
              <a:rPr lang="en-GB" sz="1800" baseline="30000" dirty="0">
                <a:solidFill>
                  <a:srgbClr val="000000"/>
                </a:solidFill>
                <a:latin typeface="Arial Narrow"/>
                <a:cs typeface="Arial Narrow"/>
              </a:rPr>
              <a:t>SUB HEADLINE / PRESENTER (18pt Arial Narrow)</a:t>
            </a:r>
          </a:p>
        </p:txBody>
      </p:sp>
      <p:sp>
        <p:nvSpPr>
          <p:cNvPr id="5" name="TextBox 4">
            <a:extLst>
              <a:ext uri="{FF2B5EF4-FFF2-40B4-BE49-F238E27FC236}">
                <a16:creationId xmlns:a16="http://schemas.microsoft.com/office/drawing/2014/main" id="{2847FAEC-A9DE-1845-899B-9FB7631CD602}"/>
              </a:ext>
            </a:extLst>
          </p:cNvPr>
          <p:cNvSpPr txBox="1"/>
          <p:nvPr userDrawn="1"/>
        </p:nvSpPr>
        <p:spPr>
          <a:xfrm>
            <a:off x="4220929" y="309906"/>
            <a:ext cx="2328554" cy="854080"/>
          </a:xfrm>
          <a:prstGeom prst="rect">
            <a:avLst/>
          </a:prstGeom>
          <a:noFill/>
        </p:spPr>
        <p:txBody>
          <a:bodyPr wrap="square" lIns="0" tIns="0" bIns="0" rtlCol="0" anchor="t">
            <a:spAutoFit/>
          </a:bodyPr>
          <a:lstStyle/>
          <a:p>
            <a:r>
              <a:rPr lang="en-GB" sz="1850" dirty="0">
                <a:solidFill>
                  <a:srgbClr val="006DAE"/>
                </a:solidFill>
                <a:latin typeface="Arial Narrow"/>
                <a:cs typeface="Arial Narrow"/>
              </a:rPr>
              <a:t>MONASH</a:t>
            </a:r>
            <a:br>
              <a:rPr lang="en-GB" sz="1850" baseline="30000" dirty="0">
                <a:latin typeface="Arial Narrow"/>
                <a:cs typeface="Arial Narrow"/>
              </a:rPr>
            </a:br>
            <a:r>
              <a:rPr lang="en-GB" sz="1850" dirty="0">
                <a:latin typeface="Arial Narrow"/>
                <a:cs typeface="Arial Narrow"/>
              </a:rPr>
              <a:t>ENGINEERING</a:t>
            </a:r>
          </a:p>
          <a:p>
            <a:r>
              <a:rPr lang="en-GB" sz="1850" dirty="0">
                <a:solidFill>
                  <a:srgbClr val="006DAE"/>
                </a:solidFill>
                <a:latin typeface="Arial Narrow"/>
                <a:cs typeface="Arial Narrow"/>
              </a:rPr>
              <a:t>FINAL YEAR PROJECTS</a:t>
            </a:r>
            <a:endParaRPr lang="en-GB" sz="1850" dirty="0">
              <a:latin typeface="Arial Narrow"/>
              <a:cs typeface="Arial Narrow"/>
            </a:endParaRPr>
          </a:p>
        </p:txBody>
      </p:sp>
    </p:spTree>
    <p:extLst>
      <p:ext uri="{BB962C8B-B14F-4D97-AF65-F5344CB8AC3E}">
        <p14:creationId xmlns:p14="http://schemas.microsoft.com/office/powerpoint/2010/main" val="3704828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Slide Number Placeholder 6"/>
          <p:cNvSpPr txBox="1">
            <a:spLocks/>
          </p:cNvSpPr>
          <p:nvPr userDrawn="1"/>
        </p:nvSpPr>
        <p:spPr>
          <a:xfrm>
            <a:off x="7596606" y="4608512"/>
            <a:ext cx="1212190" cy="365125"/>
          </a:xfrm>
          <a:prstGeom prst="rect">
            <a:avLst/>
          </a:prstGeom>
        </p:spPr>
        <p:txBody>
          <a:bodyPr vert="horz" lIns="91440" tIns="45720" rIns="91440" bIns="45720" rtlCol="0" anchor="ctr"/>
          <a:lstStyle>
            <a:defPPr>
              <a:defRPr lang="en-US"/>
            </a:defPPr>
            <a:lvl1pPr marL="0" algn="l" defTabSz="457200" rtl="0" eaLnBrk="1" latinLnBrk="0" hangingPunct="1">
              <a:defRPr sz="2400" kern="1200">
                <a:solidFill>
                  <a:schemeClr val="tx1"/>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14B116A7-1BBE-0246-8B18-68B8A757ECD8}" type="slidenum">
              <a:rPr lang="en-US" smtClean="0">
                <a:solidFill>
                  <a:schemeClr val="bg1">
                    <a:lumMod val="50000"/>
                  </a:schemeClr>
                </a:solidFill>
              </a:rPr>
              <a:pPr algn="r"/>
              <a:t>‹#›</a:t>
            </a:fld>
            <a:endParaRPr lang="en-US" dirty="0">
              <a:solidFill>
                <a:schemeClr val="bg1">
                  <a:lumMod val="50000"/>
                </a:schemeClr>
              </a:solidFill>
            </a:endParaRPr>
          </a:p>
        </p:txBody>
      </p:sp>
      <p:sp>
        <p:nvSpPr>
          <p:cNvPr id="3" name="Text Placeholder 2"/>
          <p:cNvSpPr>
            <a:spLocks noGrp="1"/>
          </p:cNvSpPr>
          <p:nvPr>
            <p:ph type="body" sz="quarter" idx="10" hasCustomPrompt="1"/>
          </p:nvPr>
        </p:nvSpPr>
        <p:spPr>
          <a:xfrm>
            <a:off x="269558" y="222409"/>
            <a:ext cx="5308282" cy="737711"/>
          </a:xfrm>
          <a:prstGeom prst="rect">
            <a:avLst/>
          </a:prstGeom>
        </p:spPr>
        <p:txBody>
          <a:bodyPr vert="horz"/>
          <a:lstStyle>
            <a:lvl1pPr marL="0" indent="0" algn="l">
              <a:lnSpc>
                <a:spcPct val="90000"/>
              </a:lnSpc>
              <a:buNone/>
              <a:defRPr sz="2400">
                <a:latin typeface="Arial Narrow"/>
                <a:cs typeface="Arial Narrow"/>
              </a:defRPr>
            </a:lvl1pPr>
          </a:lstStyle>
          <a:p>
            <a:pPr algn="l">
              <a:lnSpc>
                <a:spcPct val="90000"/>
              </a:lnSpc>
            </a:pPr>
            <a:r>
              <a:rPr lang="en-US" sz="2400" dirty="0">
                <a:latin typeface="Arial Narrow"/>
                <a:cs typeface="Arial Narrow"/>
              </a:rPr>
              <a:t>CONTENT PAGE 2</a:t>
            </a:r>
            <a:br>
              <a:rPr lang="en-US" sz="2400" dirty="0">
                <a:latin typeface="Arial Narrow"/>
                <a:cs typeface="Arial Narrow"/>
              </a:rPr>
            </a:br>
            <a:r>
              <a:rPr lang="en-US" sz="2400" dirty="0">
                <a:latin typeface="Arial Narrow"/>
                <a:cs typeface="Arial Narrow"/>
              </a:rPr>
              <a:t>2 LINES (24pt Arial Narrow)</a:t>
            </a:r>
          </a:p>
        </p:txBody>
      </p:sp>
      <p:sp>
        <p:nvSpPr>
          <p:cNvPr id="6" name="Content Placeholder 2"/>
          <p:cNvSpPr>
            <a:spLocks noGrp="1"/>
          </p:cNvSpPr>
          <p:nvPr>
            <p:ph sz="half" idx="1"/>
          </p:nvPr>
        </p:nvSpPr>
        <p:spPr>
          <a:xfrm>
            <a:off x="254318" y="1319865"/>
            <a:ext cx="8319621" cy="3225701"/>
          </a:xfrm>
          <a:prstGeom prst="rect">
            <a:avLst/>
          </a:prstGeom>
        </p:spPr>
        <p:txBody>
          <a:bodyPr/>
          <a:lstStyle>
            <a:lvl1pPr marL="342900" indent="-342900">
              <a:buFont typeface="Wingdings" charset="2"/>
              <a:buChar char="§"/>
              <a:defRPr sz="2400">
                <a:latin typeface="Arial"/>
                <a:cs typeface="Arial"/>
              </a:defRPr>
            </a:lvl1pPr>
            <a:lvl2pPr>
              <a:defRPr sz="2000">
                <a:latin typeface="Arial"/>
                <a:cs typeface="Arial"/>
              </a:defRPr>
            </a:lvl2pPr>
            <a:lvl3pPr marL="1143000" indent="-228600">
              <a:buFont typeface="Wingdings" charset="2"/>
              <a:buChar char="§"/>
              <a:defRPr sz="1800">
                <a:latin typeface="Arial"/>
                <a:cs typeface="Arial"/>
              </a:defRPr>
            </a:lvl3pPr>
            <a:lvl4pPr>
              <a:defRPr sz="1600">
                <a:latin typeface="Arial"/>
                <a:cs typeface="Arial"/>
              </a:defRPr>
            </a:lvl4pPr>
            <a:lvl5pPr>
              <a:defRPr sz="1800">
                <a:latin typeface="Arial"/>
                <a:cs typeface="Arial"/>
              </a:defRPr>
            </a:lvl5pPr>
            <a:lvl6pPr>
              <a:defRPr sz="1800"/>
            </a:lvl6pPr>
            <a:lvl7pPr>
              <a:defRPr sz="1800"/>
            </a:lvl7pPr>
            <a:lvl8pPr>
              <a:defRPr sz="1800"/>
            </a:lvl8pPr>
            <a:lvl9pPr>
              <a:defRPr sz="1800"/>
            </a:lvl9pPr>
          </a:lstStyle>
          <a:p>
            <a:pPr lvl="0"/>
            <a:r>
              <a:rPr lang="en-AU" dirty="0"/>
              <a:t>Click to edit Master text styles</a:t>
            </a:r>
          </a:p>
          <a:p>
            <a:pPr lvl="1"/>
            <a:r>
              <a:rPr lang="en-AU" dirty="0"/>
              <a:t>Second level</a:t>
            </a:r>
          </a:p>
          <a:p>
            <a:pPr lvl="2"/>
            <a:r>
              <a:rPr lang="en-AU" dirty="0"/>
              <a:t>Third level</a:t>
            </a:r>
          </a:p>
          <a:p>
            <a:pPr lvl="3"/>
            <a:r>
              <a:rPr lang="en-AU" dirty="0"/>
              <a:t>Fourth level</a:t>
            </a:r>
          </a:p>
        </p:txBody>
      </p:sp>
    </p:spTree>
    <p:extLst>
      <p:ext uri="{BB962C8B-B14F-4D97-AF65-F5344CB8AC3E}">
        <p14:creationId xmlns:p14="http://schemas.microsoft.com/office/powerpoint/2010/main" val="3812905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Slide Number Placeholder 6"/>
          <p:cNvSpPr txBox="1">
            <a:spLocks/>
          </p:cNvSpPr>
          <p:nvPr userDrawn="1"/>
        </p:nvSpPr>
        <p:spPr>
          <a:xfrm>
            <a:off x="7596606" y="4608512"/>
            <a:ext cx="1212190" cy="365125"/>
          </a:xfrm>
          <a:prstGeom prst="rect">
            <a:avLst/>
          </a:prstGeom>
        </p:spPr>
        <p:txBody>
          <a:bodyPr vert="horz" lIns="91440" tIns="45720" rIns="91440" bIns="45720" rtlCol="0" anchor="ctr"/>
          <a:lstStyle>
            <a:defPPr>
              <a:defRPr lang="en-US"/>
            </a:defPPr>
            <a:lvl1pPr marL="0" algn="l" defTabSz="457200" rtl="0" eaLnBrk="1" latinLnBrk="0" hangingPunct="1">
              <a:defRPr sz="2400" kern="1200">
                <a:solidFill>
                  <a:schemeClr val="tx1"/>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14B116A7-1BBE-0246-8B18-68B8A757ECD8}" type="slidenum">
              <a:rPr lang="en-US" smtClean="0">
                <a:solidFill>
                  <a:schemeClr val="bg1">
                    <a:lumMod val="50000"/>
                  </a:schemeClr>
                </a:solidFill>
              </a:rPr>
              <a:pPr algn="r"/>
              <a:t>‹#›</a:t>
            </a:fld>
            <a:endParaRPr lang="en-US" dirty="0">
              <a:solidFill>
                <a:schemeClr val="bg1">
                  <a:lumMod val="50000"/>
                </a:schemeClr>
              </a:solidFill>
            </a:endParaRPr>
          </a:p>
        </p:txBody>
      </p:sp>
      <p:sp>
        <p:nvSpPr>
          <p:cNvPr id="4" name="Text Placeholder 2"/>
          <p:cNvSpPr>
            <a:spLocks noGrp="1"/>
          </p:cNvSpPr>
          <p:nvPr>
            <p:ph type="body" sz="quarter" idx="10" hasCustomPrompt="1"/>
          </p:nvPr>
        </p:nvSpPr>
        <p:spPr>
          <a:xfrm>
            <a:off x="269558" y="222409"/>
            <a:ext cx="5308282" cy="737711"/>
          </a:xfrm>
          <a:prstGeom prst="rect">
            <a:avLst/>
          </a:prstGeom>
        </p:spPr>
        <p:txBody>
          <a:bodyPr vert="horz"/>
          <a:lstStyle>
            <a:lvl1pPr marL="0" indent="0" algn="l">
              <a:lnSpc>
                <a:spcPct val="90000"/>
              </a:lnSpc>
              <a:buNone/>
              <a:defRPr sz="2400">
                <a:latin typeface="Arial Narrow"/>
                <a:cs typeface="Arial Narrow"/>
              </a:defRPr>
            </a:lvl1pPr>
          </a:lstStyle>
          <a:p>
            <a:pPr algn="l">
              <a:lnSpc>
                <a:spcPct val="90000"/>
              </a:lnSpc>
            </a:pPr>
            <a:r>
              <a:rPr lang="en-US" sz="2400" dirty="0">
                <a:latin typeface="Arial Narrow"/>
                <a:cs typeface="Arial Narrow"/>
              </a:rPr>
              <a:t>CONTENT PAGE 2</a:t>
            </a:r>
            <a:br>
              <a:rPr lang="en-US" sz="2400" dirty="0">
                <a:latin typeface="Arial Narrow"/>
                <a:cs typeface="Arial Narrow"/>
              </a:rPr>
            </a:br>
            <a:r>
              <a:rPr lang="en-US" sz="2400" dirty="0">
                <a:latin typeface="Arial Narrow"/>
                <a:cs typeface="Arial Narrow"/>
              </a:rPr>
              <a:t>2 LINES (24pt Arial Narrow)</a:t>
            </a:r>
          </a:p>
        </p:txBody>
      </p:sp>
      <p:sp>
        <p:nvSpPr>
          <p:cNvPr id="5" name="Content Placeholder 2"/>
          <p:cNvSpPr>
            <a:spLocks noGrp="1"/>
          </p:cNvSpPr>
          <p:nvPr>
            <p:ph sz="half" idx="1"/>
          </p:nvPr>
        </p:nvSpPr>
        <p:spPr>
          <a:xfrm>
            <a:off x="256066" y="1305651"/>
            <a:ext cx="4038600" cy="3089329"/>
          </a:xfrm>
          <a:prstGeom prst="rect">
            <a:avLst/>
          </a:prstGeom>
        </p:spPr>
        <p:txBody>
          <a:bodyPr/>
          <a:lstStyle>
            <a:lvl1pPr marL="342900" indent="-342900">
              <a:buFont typeface="Wingdings" charset="2"/>
              <a:buChar char="§"/>
              <a:defRPr sz="2400">
                <a:latin typeface="Arial"/>
                <a:cs typeface="Arial"/>
              </a:defRPr>
            </a:lvl1pPr>
            <a:lvl2pPr>
              <a:defRPr sz="2000">
                <a:latin typeface="Arial"/>
                <a:cs typeface="Arial"/>
              </a:defRPr>
            </a:lvl2pPr>
            <a:lvl3pPr marL="1143000" indent="-228600">
              <a:buFont typeface="Wingdings" charset="2"/>
              <a:buChar char="§"/>
              <a:defRPr sz="1800">
                <a:latin typeface="Arial"/>
                <a:cs typeface="Arial"/>
              </a:defRPr>
            </a:lvl3pPr>
            <a:lvl4pPr>
              <a:defRPr sz="1600">
                <a:latin typeface="Arial"/>
                <a:cs typeface="Arial"/>
              </a:defRPr>
            </a:lvl4pPr>
            <a:lvl5pPr>
              <a:defRPr sz="1800">
                <a:latin typeface="Arial"/>
                <a:cs typeface="Arial"/>
              </a:defRPr>
            </a:lvl5pPr>
            <a:lvl6pPr>
              <a:defRPr sz="1800"/>
            </a:lvl6pPr>
            <a:lvl7pPr>
              <a:defRPr sz="1800"/>
            </a:lvl7pPr>
            <a:lvl8pPr>
              <a:defRPr sz="1800"/>
            </a:lvl8pPr>
            <a:lvl9pPr>
              <a:defRPr sz="1800"/>
            </a:lvl9pPr>
          </a:lstStyle>
          <a:p>
            <a:pPr lvl="0"/>
            <a:r>
              <a:rPr lang="en-AU" dirty="0"/>
              <a:t>Click to edit Master text styles</a:t>
            </a:r>
          </a:p>
          <a:p>
            <a:pPr lvl="1"/>
            <a:r>
              <a:rPr lang="en-AU" dirty="0"/>
              <a:t>Second level</a:t>
            </a:r>
          </a:p>
          <a:p>
            <a:pPr lvl="2"/>
            <a:r>
              <a:rPr lang="en-AU" dirty="0"/>
              <a:t>Third level</a:t>
            </a:r>
          </a:p>
          <a:p>
            <a:pPr lvl="3"/>
            <a:r>
              <a:rPr lang="en-AU" dirty="0"/>
              <a:t>Fourth level</a:t>
            </a:r>
          </a:p>
        </p:txBody>
      </p:sp>
      <p:sp>
        <p:nvSpPr>
          <p:cNvPr id="6" name="Content Placeholder 3"/>
          <p:cNvSpPr>
            <a:spLocks noGrp="1"/>
          </p:cNvSpPr>
          <p:nvPr>
            <p:ph sz="half" idx="2"/>
          </p:nvPr>
        </p:nvSpPr>
        <p:spPr>
          <a:xfrm>
            <a:off x="4447066" y="1305651"/>
            <a:ext cx="4038600" cy="3089329"/>
          </a:xfrm>
          <a:prstGeom prst="rect">
            <a:avLst/>
          </a:prstGeom>
        </p:spPr>
        <p:txBody>
          <a:bodyPr/>
          <a:lstStyle>
            <a:lvl1pPr marL="342900" indent="-342900">
              <a:buFont typeface="Wingdings" charset="2"/>
              <a:buChar char="§"/>
              <a:defRPr sz="2400">
                <a:latin typeface="Arial"/>
                <a:cs typeface="Arial"/>
              </a:defRPr>
            </a:lvl1pPr>
            <a:lvl2pPr>
              <a:defRPr sz="2000">
                <a:latin typeface="Arial"/>
                <a:cs typeface="Arial"/>
              </a:defRPr>
            </a:lvl2pPr>
            <a:lvl3pPr marL="1143000" indent="-228600">
              <a:buFont typeface="Wingdings" charset="2"/>
              <a:buChar char="§"/>
              <a:defRPr sz="1800">
                <a:latin typeface="Arial"/>
                <a:cs typeface="Arial"/>
              </a:defRPr>
            </a:lvl3pPr>
            <a:lvl4pPr>
              <a:defRPr sz="1600">
                <a:latin typeface="Arial"/>
                <a:cs typeface="Arial"/>
              </a:defRPr>
            </a:lvl4pPr>
            <a:lvl5pPr>
              <a:defRPr sz="1800">
                <a:latin typeface="Arial"/>
                <a:cs typeface="Arial"/>
              </a:defRPr>
            </a:lvl5pPr>
            <a:lvl6pPr>
              <a:defRPr sz="1800"/>
            </a:lvl6pPr>
            <a:lvl7pPr>
              <a:defRPr sz="1800"/>
            </a:lvl7pPr>
            <a:lvl8pPr>
              <a:defRPr sz="1800"/>
            </a:lvl8pPr>
            <a:lvl9pPr>
              <a:defRPr sz="1800"/>
            </a:lvl9pPr>
          </a:lstStyle>
          <a:p>
            <a:pPr lvl="0"/>
            <a:r>
              <a:rPr lang="en-AU" dirty="0"/>
              <a:t>Click to edit Master text styles</a:t>
            </a:r>
          </a:p>
          <a:p>
            <a:pPr lvl="1"/>
            <a:r>
              <a:rPr lang="en-AU" dirty="0"/>
              <a:t>Second level</a:t>
            </a:r>
          </a:p>
          <a:p>
            <a:pPr lvl="2"/>
            <a:r>
              <a:rPr lang="en-AU" dirty="0"/>
              <a:t>Third level</a:t>
            </a:r>
          </a:p>
          <a:p>
            <a:pPr lvl="3"/>
            <a:r>
              <a:rPr lang="en-AU" dirty="0"/>
              <a:t>Fourth level</a:t>
            </a:r>
          </a:p>
        </p:txBody>
      </p:sp>
    </p:spTree>
    <p:extLst>
      <p:ext uri="{BB962C8B-B14F-4D97-AF65-F5344CB8AC3E}">
        <p14:creationId xmlns:p14="http://schemas.microsoft.com/office/powerpoint/2010/main" val="24452865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Slide Number Placeholder 6"/>
          <p:cNvSpPr txBox="1">
            <a:spLocks/>
          </p:cNvSpPr>
          <p:nvPr userDrawn="1"/>
        </p:nvSpPr>
        <p:spPr>
          <a:xfrm>
            <a:off x="7596606" y="4608512"/>
            <a:ext cx="1212190" cy="365125"/>
          </a:xfrm>
          <a:prstGeom prst="rect">
            <a:avLst/>
          </a:prstGeom>
        </p:spPr>
        <p:txBody>
          <a:bodyPr vert="horz" lIns="91440" tIns="45720" rIns="91440" bIns="45720" rtlCol="0" anchor="ctr"/>
          <a:lstStyle>
            <a:defPPr>
              <a:defRPr lang="en-US"/>
            </a:defPPr>
            <a:lvl1pPr marL="0" algn="l" defTabSz="457200" rtl="0" eaLnBrk="1" latinLnBrk="0" hangingPunct="1">
              <a:defRPr sz="2400" kern="1200">
                <a:solidFill>
                  <a:schemeClr val="tx1"/>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14B116A7-1BBE-0246-8B18-68B8A757ECD8}" type="slidenum">
              <a:rPr lang="en-US" smtClean="0">
                <a:solidFill>
                  <a:schemeClr val="bg1">
                    <a:lumMod val="50000"/>
                  </a:schemeClr>
                </a:solidFill>
              </a:rPr>
              <a:pPr algn="r"/>
              <a:t>‹#›</a:t>
            </a:fld>
            <a:endParaRPr lang="en-US" dirty="0">
              <a:solidFill>
                <a:schemeClr val="bg1">
                  <a:lumMod val="50000"/>
                </a:schemeClr>
              </a:solidFill>
            </a:endParaRPr>
          </a:p>
        </p:txBody>
      </p:sp>
      <p:sp>
        <p:nvSpPr>
          <p:cNvPr id="4" name="Text Placeholder 2"/>
          <p:cNvSpPr>
            <a:spLocks noGrp="1"/>
          </p:cNvSpPr>
          <p:nvPr>
            <p:ph type="body" sz="quarter" idx="10" hasCustomPrompt="1"/>
          </p:nvPr>
        </p:nvSpPr>
        <p:spPr>
          <a:xfrm>
            <a:off x="269558" y="222409"/>
            <a:ext cx="5308282" cy="737711"/>
          </a:xfrm>
          <a:prstGeom prst="rect">
            <a:avLst/>
          </a:prstGeom>
        </p:spPr>
        <p:txBody>
          <a:bodyPr vert="horz"/>
          <a:lstStyle>
            <a:lvl1pPr marL="0" indent="0" algn="l">
              <a:lnSpc>
                <a:spcPct val="90000"/>
              </a:lnSpc>
              <a:buNone/>
              <a:defRPr sz="2400">
                <a:latin typeface="Arial Narrow"/>
                <a:cs typeface="Arial Narrow"/>
              </a:defRPr>
            </a:lvl1pPr>
          </a:lstStyle>
          <a:p>
            <a:pPr algn="l">
              <a:lnSpc>
                <a:spcPct val="90000"/>
              </a:lnSpc>
            </a:pPr>
            <a:r>
              <a:rPr lang="en-US" sz="2400" dirty="0">
                <a:latin typeface="Arial Narrow"/>
                <a:cs typeface="Arial Narrow"/>
              </a:rPr>
              <a:t>CONTENT PAGE 2</a:t>
            </a:r>
            <a:br>
              <a:rPr lang="en-US" sz="2400" dirty="0">
                <a:latin typeface="Arial Narrow"/>
                <a:cs typeface="Arial Narrow"/>
              </a:rPr>
            </a:br>
            <a:r>
              <a:rPr lang="en-US" sz="2400" dirty="0">
                <a:latin typeface="Arial Narrow"/>
                <a:cs typeface="Arial Narrow"/>
              </a:rPr>
              <a:t>2 LINES (24pt Arial Narrow)</a:t>
            </a:r>
          </a:p>
        </p:txBody>
      </p:sp>
      <p:sp>
        <p:nvSpPr>
          <p:cNvPr id="5" name="Picture Placeholder 2"/>
          <p:cNvSpPr>
            <a:spLocks noGrp="1"/>
          </p:cNvSpPr>
          <p:nvPr>
            <p:ph type="pic" idx="15"/>
          </p:nvPr>
        </p:nvSpPr>
        <p:spPr>
          <a:xfrm>
            <a:off x="3090492" y="1301750"/>
            <a:ext cx="5511828" cy="2998993"/>
          </a:xfrm>
          <a:prstGeom prst="rect">
            <a:avLst/>
          </a:prstGeom>
        </p:spPr>
        <p:txBody>
          <a:bodyPr/>
          <a:lstStyle>
            <a:lvl1pPr marL="0" indent="0">
              <a:buNone/>
              <a:defRPr sz="32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Content Placeholder 2"/>
          <p:cNvSpPr>
            <a:spLocks noGrp="1"/>
          </p:cNvSpPr>
          <p:nvPr>
            <p:ph idx="14"/>
          </p:nvPr>
        </p:nvSpPr>
        <p:spPr>
          <a:xfrm>
            <a:off x="261414" y="1301750"/>
            <a:ext cx="2484666" cy="2998993"/>
          </a:xfrm>
          <a:prstGeom prst="rect">
            <a:avLst/>
          </a:prstGeom>
        </p:spPr>
        <p:txBody>
          <a:bodyPr/>
          <a:lstStyle>
            <a:lvl1pPr marL="342900" indent="-342900">
              <a:buFont typeface="Wingdings" charset="2"/>
              <a:buChar char="§"/>
              <a:defRPr sz="2400">
                <a:latin typeface="Arial"/>
                <a:cs typeface="Arial"/>
              </a:defRPr>
            </a:lvl1pPr>
            <a:lvl2pPr>
              <a:defRPr sz="2000"/>
            </a:lvl2pPr>
            <a:lvl3pPr marL="1143000" indent="-228600">
              <a:buFont typeface="Wingdings" charset="2"/>
              <a:buChar char="§"/>
              <a:defRPr sz="1800"/>
            </a:lvl3pPr>
            <a:lvl4pPr>
              <a:defRPr sz="1600"/>
            </a:lvl4pPr>
          </a:lstStyle>
          <a:p>
            <a:pPr lvl="0"/>
            <a:r>
              <a:rPr lang="en-AU" dirty="0"/>
              <a:t>Click to edit Master text styles</a:t>
            </a:r>
          </a:p>
          <a:p>
            <a:pPr lvl="1"/>
            <a:r>
              <a:rPr lang="en-AU" dirty="0"/>
              <a:t>Second level</a:t>
            </a:r>
          </a:p>
          <a:p>
            <a:pPr lvl="2"/>
            <a:r>
              <a:rPr lang="en-AU" dirty="0"/>
              <a:t>Third level</a:t>
            </a:r>
          </a:p>
          <a:p>
            <a:pPr lvl="3"/>
            <a:r>
              <a:rPr lang="en-AU" dirty="0"/>
              <a:t>Fourth level</a:t>
            </a:r>
          </a:p>
        </p:txBody>
      </p:sp>
    </p:spTree>
    <p:extLst>
      <p:ext uri="{BB962C8B-B14F-4D97-AF65-F5344CB8AC3E}">
        <p14:creationId xmlns:p14="http://schemas.microsoft.com/office/powerpoint/2010/main" val="32382538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Slide Number Placeholder 6"/>
          <p:cNvSpPr txBox="1">
            <a:spLocks/>
          </p:cNvSpPr>
          <p:nvPr userDrawn="1"/>
        </p:nvSpPr>
        <p:spPr>
          <a:xfrm>
            <a:off x="7596606" y="4608512"/>
            <a:ext cx="1212190" cy="365125"/>
          </a:xfrm>
          <a:prstGeom prst="rect">
            <a:avLst/>
          </a:prstGeom>
        </p:spPr>
        <p:txBody>
          <a:bodyPr vert="horz" lIns="91440" tIns="45720" rIns="91440" bIns="45720" rtlCol="0" anchor="ctr"/>
          <a:lstStyle>
            <a:defPPr>
              <a:defRPr lang="en-US"/>
            </a:defPPr>
            <a:lvl1pPr marL="0" algn="l" defTabSz="457200" rtl="0" eaLnBrk="1" latinLnBrk="0" hangingPunct="1">
              <a:defRPr sz="2400" kern="1200">
                <a:solidFill>
                  <a:schemeClr val="tx1"/>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14B116A7-1BBE-0246-8B18-68B8A757ECD8}" type="slidenum">
              <a:rPr lang="en-US" smtClean="0">
                <a:solidFill>
                  <a:schemeClr val="bg1">
                    <a:lumMod val="50000"/>
                  </a:schemeClr>
                </a:solidFill>
              </a:rPr>
              <a:pPr algn="r"/>
              <a:t>‹#›</a:t>
            </a:fld>
            <a:endParaRPr lang="en-US" dirty="0">
              <a:solidFill>
                <a:schemeClr val="bg1">
                  <a:lumMod val="50000"/>
                </a:schemeClr>
              </a:solidFill>
            </a:endParaRPr>
          </a:p>
        </p:txBody>
      </p:sp>
      <p:sp>
        <p:nvSpPr>
          <p:cNvPr id="4" name="Text Placeholder 2"/>
          <p:cNvSpPr>
            <a:spLocks noGrp="1"/>
          </p:cNvSpPr>
          <p:nvPr>
            <p:ph type="body" sz="quarter" idx="10" hasCustomPrompt="1"/>
          </p:nvPr>
        </p:nvSpPr>
        <p:spPr>
          <a:xfrm>
            <a:off x="269558" y="222409"/>
            <a:ext cx="5308282" cy="737711"/>
          </a:xfrm>
          <a:prstGeom prst="rect">
            <a:avLst/>
          </a:prstGeom>
        </p:spPr>
        <p:txBody>
          <a:bodyPr vert="horz"/>
          <a:lstStyle>
            <a:lvl1pPr marL="0" indent="0" algn="l">
              <a:lnSpc>
                <a:spcPct val="90000"/>
              </a:lnSpc>
              <a:buNone/>
              <a:defRPr sz="2400">
                <a:latin typeface="Arial Narrow"/>
                <a:cs typeface="Arial Narrow"/>
              </a:defRPr>
            </a:lvl1pPr>
          </a:lstStyle>
          <a:p>
            <a:pPr algn="l">
              <a:lnSpc>
                <a:spcPct val="90000"/>
              </a:lnSpc>
            </a:pPr>
            <a:r>
              <a:rPr lang="en-US" sz="2400" dirty="0">
                <a:latin typeface="Arial Narrow"/>
                <a:cs typeface="Arial Narrow"/>
              </a:rPr>
              <a:t>CONTENT PAGE 2</a:t>
            </a:r>
            <a:br>
              <a:rPr lang="en-US" sz="2400" dirty="0">
                <a:latin typeface="Arial Narrow"/>
                <a:cs typeface="Arial Narrow"/>
              </a:rPr>
            </a:br>
            <a:r>
              <a:rPr lang="en-US" sz="2400" dirty="0">
                <a:latin typeface="Arial Narrow"/>
                <a:cs typeface="Arial Narrow"/>
              </a:rPr>
              <a:t>2 LINES (24pt Arial Narrow)</a:t>
            </a:r>
          </a:p>
        </p:txBody>
      </p:sp>
      <p:sp>
        <p:nvSpPr>
          <p:cNvPr id="5" name="Picture Placeholder 2"/>
          <p:cNvSpPr>
            <a:spLocks noGrp="1"/>
          </p:cNvSpPr>
          <p:nvPr>
            <p:ph type="pic" idx="1"/>
          </p:nvPr>
        </p:nvSpPr>
        <p:spPr>
          <a:xfrm>
            <a:off x="377508" y="1438312"/>
            <a:ext cx="8288662" cy="3063901"/>
          </a:xfrm>
          <a:prstGeom prst="rect">
            <a:avLst/>
          </a:prstGeom>
        </p:spPr>
        <p:txBody>
          <a:bodyPr/>
          <a:lstStyle>
            <a:lvl1pPr marL="0" indent="0">
              <a:buNone/>
              <a:defRPr sz="32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Tree>
    <p:extLst>
      <p:ext uri="{BB962C8B-B14F-4D97-AF65-F5344CB8AC3E}">
        <p14:creationId xmlns:p14="http://schemas.microsoft.com/office/powerpoint/2010/main" val="3827281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Slide Number Placeholder 6"/>
          <p:cNvSpPr txBox="1">
            <a:spLocks/>
          </p:cNvSpPr>
          <p:nvPr userDrawn="1"/>
        </p:nvSpPr>
        <p:spPr>
          <a:xfrm>
            <a:off x="4076885" y="4608512"/>
            <a:ext cx="990230" cy="365125"/>
          </a:xfrm>
          <a:prstGeom prst="rect">
            <a:avLst/>
          </a:prstGeom>
        </p:spPr>
        <p:txBody>
          <a:bodyPr vert="horz" lIns="91440" tIns="45720" rIns="91440" bIns="45720" rtlCol="0" anchor="ctr"/>
          <a:lstStyle>
            <a:defPPr>
              <a:defRPr lang="en-US"/>
            </a:defPPr>
            <a:lvl1pPr marL="0" algn="l" defTabSz="457200" rtl="0" eaLnBrk="1" latinLnBrk="0" hangingPunct="1">
              <a:defRPr sz="2400" kern="1200">
                <a:solidFill>
                  <a:schemeClr val="tx1"/>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14B116A7-1BBE-0246-8B18-68B8A757ECD8}" type="slidenum">
              <a:rPr lang="en-US" smtClean="0"/>
              <a:pPr algn="ctr"/>
              <a:t>‹#›</a:t>
            </a:fld>
            <a:endParaRPr lang="en-US" dirty="0"/>
          </a:p>
        </p:txBody>
      </p:sp>
      <p:sp>
        <p:nvSpPr>
          <p:cNvPr id="3" name="Text Placeholder 2"/>
          <p:cNvSpPr>
            <a:spLocks noGrp="1"/>
          </p:cNvSpPr>
          <p:nvPr>
            <p:ph type="body" sz="quarter" idx="10" hasCustomPrompt="1"/>
          </p:nvPr>
        </p:nvSpPr>
        <p:spPr>
          <a:xfrm>
            <a:off x="279082" y="119856"/>
            <a:ext cx="8641398" cy="469424"/>
          </a:xfrm>
          <a:prstGeom prst="rect">
            <a:avLst/>
          </a:prstGeom>
        </p:spPr>
        <p:txBody>
          <a:bodyPr vert="horz"/>
          <a:lstStyle>
            <a:lvl1pPr marL="0" indent="0">
              <a:buNone/>
              <a:defRPr sz="2400">
                <a:solidFill>
                  <a:schemeClr val="tx1"/>
                </a:solidFill>
                <a:latin typeface="Arial Narrow"/>
                <a:cs typeface="Arial Narrow"/>
              </a:defRPr>
            </a:lvl1pPr>
          </a:lstStyle>
          <a:p>
            <a:r>
              <a:rPr lang="en-AU" dirty="0"/>
              <a:t>CLICK TO EDIT MASTER TITLE STYLE</a:t>
            </a:r>
            <a:endParaRPr lang="en-US" dirty="0"/>
          </a:p>
        </p:txBody>
      </p:sp>
    </p:spTree>
    <p:extLst>
      <p:ext uri="{BB962C8B-B14F-4D97-AF65-F5344CB8AC3E}">
        <p14:creationId xmlns:p14="http://schemas.microsoft.com/office/powerpoint/2010/main" val="4047214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594E3D-B5E0-BB3D-C428-73AECE6A56C9}"/>
              </a:ext>
            </a:extLst>
          </p:cNvPr>
          <p:cNvSpPr/>
          <p:nvPr userDrawn="1"/>
        </p:nvSpPr>
        <p:spPr>
          <a:xfrm>
            <a:off x="6966884" y="4477229"/>
            <a:ext cx="2144807" cy="666271"/>
          </a:xfrm>
          <a:prstGeom prst="rect">
            <a:avLst/>
          </a:prstGeom>
          <a:solidFill>
            <a:srgbClr val="DADAD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p>
        </p:txBody>
      </p:sp>
      <p:sp>
        <p:nvSpPr>
          <p:cNvPr id="9" name="Content Placeholder 2"/>
          <p:cNvSpPr>
            <a:spLocks noGrp="1"/>
          </p:cNvSpPr>
          <p:nvPr>
            <p:ph sz="half" idx="1"/>
          </p:nvPr>
        </p:nvSpPr>
        <p:spPr>
          <a:xfrm>
            <a:off x="262110" y="999825"/>
            <a:ext cx="8319621" cy="3225701"/>
          </a:xfrm>
          <a:prstGeom prst="rect">
            <a:avLst/>
          </a:prstGeom>
        </p:spPr>
        <p:txBody>
          <a:bodyPr/>
          <a:lstStyle>
            <a:lvl1pPr marL="342900" indent="-342900">
              <a:buFont typeface="Wingdings" charset="2"/>
              <a:buChar char="§"/>
              <a:defRPr sz="2400">
                <a:latin typeface="Arial"/>
                <a:cs typeface="Arial"/>
              </a:defRPr>
            </a:lvl1pPr>
            <a:lvl2pPr>
              <a:defRPr sz="2000">
                <a:latin typeface="Arial"/>
                <a:cs typeface="Arial"/>
              </a:defRPr>
            </a:lvl2pPr>
            <a:lvl3pPr marL="1143000" indent="-228600">
              <a:buFont typeface="Wingdings" charset="2"/>
              <a:buChar char="§"/>
              <a:defRPr sz="1800">
                <a:latin typeface="Arial"/>
                <a:cs typeface="Arial"/>
              </a:defRPr>
            </a:lvl3pPr>
            <a:lvl4pPr>
              <a:defRPr sz="1600">
                <a:latin typeface="Arial"/>
                <a:cs typeface="Arial"/>
              </a:defRPr>
            </a:lvl4pPr>
            <a:lvl5pPr>
              <a:defRPr sz="1800">
                <a:latin typeface="Arial"/>
                <a:cs typeface="Arial"/>
              </a:defRPr>
            </a:lvl5pPr>
            <a:lvl6pPr>
              <a:defRPr sz="1800"/>
            </a:lvl6pPr>
            <a:lvl7pPr>
              <a:defRPr sz="1800"/>
            </a:lvl7pPr>
            <a:lvl8pPr>
              <a:defRPr sz="1800"/>
            </a:lvl8pPr>
            <a:lvl9pPr>
              <a:defRPr sz="1800"/>
            </a:lvl9pPr>
          </a:lstStyle>
          <a:p>
            <a:pPr lvl="0"/>
            <a:r>
              <a:rPr lang="en-AU" dirty="0"/>
              <a:t>Click to edit Master text styles</a:t>
            </a:r>
          </a:p>
          <a:p>
            <a:pPr lvl="1"/>
            <a:r>
              <a:rPr lang="en-AU" dirty="0"/>
              <a:t>Second level</a:t>
            </a:r>
          </a:p>
          <a:p>
            <a:pPr lvl="2"/>
            <a:r>
              <a:rPr lang="en-AU" dirty="0"/>
              <a:t>Third level</a:t>
            </a:r>
          </a:p>
          <a:p>
            <a:pPr lvl="3"/>
            <a:r>
              <a:rPr lang="en-AU" dirty="0"/>
              <a:t>Fourth level</a:t>
            </a:r>
          </a:p>
        </p:txBody>
      </p:sp>
      <p:sp>
        <p:nvSpPr>
          <p:cNvPr id="10" name="Slide Number Placeholder 6"/>
          <p:cNvSpPr txBox="1">
            <a:spLocks/>
          </p:cNvSpPr>
          <p:nvPr userDrawn="1"/>
        </p:nvSpPr>
        <p:spPr>
          <a:xfrm>
            <a:off x="1308814" y="4605575"/>
            <a:ext cx="990230" cy="365125"/>
          </a:xfrm>
          <a:prstGeom prst="rect">
            <a:avLst/>
          </a:prstGeom>
        </p:spPr>
        <p:txBody>
          <a:bodyPr vert="horz" lIns="91440" tIns="45720" rIns="91440" bIns="45720" rtlCol="0" anchor="ctr"/>
          <a:lstStyle>
            <a:defPPr>
              <a:defRPr lang="en-US"/>
            </a:defPPr>
            <a:lvl1pPr marL="0" algn="l" defTabSz="457200" rtl="0" eaLnBrk="1" latinLnBrk="0" hangingPunct="1">
              <a:defRPr sz="2400" kern="1200">
                <a:solidFill>
                  <a:schemeClr val="tx1"/>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14B116A7-1BBE-0246-8B18-68B8A757ECD8}" type="slidenum">
              <a:rPr lang="en-US" smtClean="0"/>
              <a:pPr algn="ctr"/>
              <a:t>‹#›</a:t>
            </a:fld>
            <a:endParaRPr lang="en-US" dirty="0"/>
          </a:p>
        </p:txBody>
      </p:sp>
      <p:sp>
        <p:nvSpPr>
          <p:cNvPr id="5" name="Text Placeholder 2"/>
          <p:cNvSpPr>
            <a:spLocks noGrp="1"/>
          </p:cNvSpPr>
          <p:nvPr>
            <p:ph type="body" sz="quarter" idx="10" hasCustomPrompt="1"/>
          </p:nvPr>
        </p:nvSpPr>
        <p:spPr>
          <a:xfrm>
            <a:off x="279082" y="119856"/>
            <a:ext cx="8641398" cy="469424"/>
          </a:xfrm>
          <a:prstGeom prst="rect">
            <a:avLst/>
          </a:prstGeom>
        </p:spPr>
        <p:txBody>
          <a:bodyPr vert="horz"/>
          <a:lstStyle>
            <a:lvl1pPr marL="0" indent="0">
              <a:buNone/>
              <a:defRPr sz="2400">
                <a:solidFill>
                  <a:schemeClr val="tx1"/>
                </a:solidFill>
                <a:latin typeface="Arial Narrow"/>
                <a:cs typeface="Arial Narrow"/>
              </a:defRPr>
            </a:lvl1pPr>
          </a:lstStyle>
          <a:p>
            <a:r>
              <a:rPr lang="en-AU" dirty="0"/>
              <a:t>CLICK TO EDIT MASTER TITLE STYLE</a:t>
            </a:r>
            <a:endParaRPr lang="en-US" dirty="0"/>
          </a:p>
        </p:txBody>
      </p:sp>
      <p:pic>
        <p:nvPicPr>
          <p:cNvPr id="3" name="Picture 2">
            <a:extLst>
              <a:ext uri="{FF2B5EF4-FFF2-40B4-BE49-F238E27FC236}">
                <a16:creationId xmlns:a16="http://schemas.microsoft.com/office/drawing/2014/main" id="{9726401C-1E03-CA5A-4D87-C0CF6EBAFEF2}"/>
              </a:ext>
            </a:extLst>
          </p:cNvPr>
          <p:cNvPicPr>
            <a:picLocks noChangeAspect="1"/>
          </p:cNvPicPr>
          <p:nvPr userDrawn="1"/>
        </p:nvPicPr>
        <p:blipFill>
          <a:blip r:embed="rId2"/>
          <a:stretch>
            <a:fillRect/>
          </a:stretch>
        </p:blipFill>
        <p:spPr>
          <a:xfrm>
            <a:off x="5094451" y="4432778"/>
            <a:ext cx="2144808" cy="710720"/>
          </a:xfrm>
          <a:prstGeom prst="rect">
            <a:avLst/>
          </a:prstGeom>
        </p:spPr>
      </p:pic>
    </p:spTree>
    <p:extLst>
      <p:ext uri="{BB962C8B-B14F-4D97-AF65-F5344CB8AC3E}">
        <p14:creationId xmlns:p14="http://schemas.microsoft.com/office/powerpoint/2010/main" val="1421263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Slide Number Placeholder 6"/>
          <p:cNvSpPr txBox="1">
            <a:spLocks/>
          </p:cNvSpPr>
          <p:nvPr userDrawn="1"/>
        </p:nvSpPr>
        <p:spPr>
          <a:xfrm>
            <a:off x="4076885" y="4608512"/>
            <a:ext cx="990230" cy="365125"/>
          </a:xfrm>
          <a:prstGeom prst="rect">
            <a:avLst/>
          </a:prstGeom>
        </p:spPr>
        <p:txBody>
          <a:bodyPr vert="horz" lIns="91440" tIns="45720" rIns="91440" bIns="45720" rtlCol="0" anchor="ctr"/>
          <a:lstStyle>
            <a:defPPr>
              <a:defRPr lang="en-US"/>
            </a:defPPr>
            <a:lvl1pPr marL="0" algn="l" defTabSz="457200" rtl="0" eaLnBrk="1" latinLnBrk="0" hangingPunct="1">
              <a:defRPr sz="2400" kern="1200">
                <a:solidFill>
                  <a:schemeClr val="tx1"/>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14B116A7-1BBE-0246-8B18-68B8A757ECD8}" type="slidenum">
              <a:rPr lang="en-US" smtClean="0"/>
              <a:pPr algn="ctr"/>
              <a:t>‹#›</a:t>
            </a:fld>
            <a:endParaRPr lang="en-US" dirty="0"/>
          </a:p>
        </p:txBody>
      </p:sp>
      <p:sp>
        <p:nvSpPr>
          <p:cNvPr id="9" name="Content Placeholder 2"/>
          <p:cNvSpPr>
            <a:spLocks noGrp="1"/>
          </p:cNvSpPr>
          <p:nvPr>
            <p:ph sz="half" idx="1"/>
          </p:nvPr>
        </p:nvSpPr>
        <p:spPr>
          <a:xfrm>
            <a:off x="256066" y="1005931"/>
            <a:ext cx="4038600" cy="3089329"/>
          </a:xfrm>
          <a:prstGeom prst="rect">
            <a:avLst/>
          </a:prstGeom>
        </p:spPr>
        <p:txBody>
          <a:bodyPr/>
          <a:lstStyle>
            <a:lvl1pPr marL="342900" indent="-342900">
              <a:buFont typeface="Wingdings" charset="2"/>
              <a:buChar char="§"/>
              <a:defRPr sz="2400">
                <a:latin typeface="Arial"/>
                <a:cs typeface="Arial"/>
              </a:defRPr>
            </a:lvl1pPr>
            <a:lvl2pPr>
              <a:defRPr sz="2000">
                <a:latin typeface="Arial"/>
                <a:cs typeface="Arial"/>
              </a:defRPr>
            </a:lvl2pPr>
            <a:lvl3pPr marL="1143000" indent="-228600">
              <a:buFont typeface="Wingdings" charset="2"/>
              <a:buChar char="§"/>
              <a:defRPr sz="1800">
                <a:latin typeface="Arial"/>
                <a:cs typeface="Arial"/>
              </a:defRPr>
            </a:lvl3pPr>
            <a:lvl4pPr>
              <a:defRPr sz="1600">
                <a:latin typeface="Arial"/>
                <a:cs typeface="Arial"/>
              </a:defRPr>
            </a:lvl4pPr>
            <a:lvl5pPr>
              <a:defRPr sz="1800">
                <a:latin typeface="Arial"/>
                <a:cs typeface="Arial"/>
              </a:defRPr>
            </a:lvl5pPr>
            <a:lvl6pPr>
              <a:defRPr sz="1800"/>
            </a:lvl6pPr>
            <a:lvl7pPr>
              <a:defRPr sz="1800"/>
            </a:lvl7pPr>
            <a:lvl8pPr>
              <a:defRPr sz="1800"/>
            </a:lvl8pPr>
            <a:lvl9pPr>
              <a:defRPr sz="1800"/>
            </a:lvl9pPr>
          </a:lstStyle>
          <a:p>
            <a:pPr lvl="0"/>
            <a:r>
              <a:rPr lang="en-AU" dirty="0"/>
              <a:t>Click to edit Master text styles</a:t>
            </a:r>
          </a:p>
          <a:p>
            <a:pPr lvl="1"/>
            <a:r>
              <a:rPr lang="en-AU" dirty="0"/>
              <a:t>Second level</a:t>
            </a:r>
          </a:p>
          <a:p>
            <a:pPr lvl="2"/>
            <a:r>
              <a:rPr lang="en-AU" dirty="0"/>
              <a:t>Third level</a:t>
            </a:r>
          </a:p>
          <a:p>
            <a:pPr lvl="3"/>
            <a:r>
              <a:rPr lang="en-AU" dirty="0"/>
              <a:t>Fourth level</a:t>
            </a:r>
          </a:p>
        </p:txBody>
      </p:sp>
      <p:sp>
        <p:nvSpPr>
          <p:cNvPr id="10" name="Content Placeholder 3"/>
          <p:cNvSpPr>
            <a:spLocks noGrp="1"/>
          </p:cNvSpPr>
          <p:nvPr>
            <p:ph sz="half" idx="2"/>
          </p:nvPr>
        </p:nvSpPr>
        <p:spPr>
          <a:xfrm>
            <a:off x="4553746" y="1005931"/>
            <a:ext cx="4038600" cy="3089329"/>
          </a:xfrm>
          <a:prstGeom prst="rect">
            <a:avLst/>
          </a:prstGeom>
        </p:spPr>
        <p:txBody>
          <a:bodyPr/>
          <a:lstStyle>
            <a:lvl1pPr marL="342900" indent="-342900">
              <a:buFont typeface="Wingdings" charset="2"/>
              <a:buChar char="§"/>
              <a:defRPr sz="2400">
                <a:latin typeface="Arial"/>
                <a:cs typeface="Arial"/>
              </a:defRPr>
            </a:lvl1pPr>
            <a:lvl2pPr>
              <a:defRPr sz="2000">
                <a:latin typeface="Arial"/>
                <a:cs typeface="Arial"/>
              </a:defRPr>
            </a:lvl2pPr>
            <a:lvl3pPr marL="1143000" indent="-228600">
              <a:buFont typeface="Wingdings" charset="2"/>
              <a:buChar char="§"/>
              <a:defRPr sz="1800">
                <a:latin typeface="Arial"/>
                <a:cs typeface="Arial"/>
              </a:defRPr>
            </a:lvl3pPr>
            <a:lvl4pPr>
              <a:defRPr sz="1600">
                <a:latin typeface="Arial"/>
                <a:cs typeface="Arial"/>
              </a:defRPr>
            </a:lvl4pPr>
            <a:lvl5pPr>
              <a:defRPr sz="1800">
                <a:latin typeface="Arial"/>
                <a:cs typeface="Arial"/>
              </a:defRPr>
            </a:lvl5pPr>
            <a:lvl6pPr>
              <a:defRPr sz="1800"/>
            </a:lvl6pPr>
            <a:lvl7pPr>
              <a:defRPr sz="1800"/>
            </a:lvl7pPr>
            <a:lvl8pPr>
              <a:defRPr sz="1800"/>
            </a:lvl8pPr>
            <a:lvl9pPr>
              <a:defRPr sz="1800"/>
            </a:lvl9pPr>
          </a:lstStyle>
          <a:p>
            <a:pPr lvl="0"/>
            <a:r>
              <a:rPr lang="en-AU" dirty="0"/>
              <a:t>Click to edit Master text styles</a:t>
            </a:r>
          </a:p>
          <a:p>
            <a:pPr lvl="1"/>
            <a:r>
              <a:rPr lang="en-AU" dirty="0"/>
              <a:t>Second level</a:t>
            </a:r>
          </a:p>
          <a:p>
            <a:pPr lvl="2"/>
            <a:r>
              <a:rPr lang="en-AU" dirty="0"/>
              <a:t>Third level</a:t>
            </a:r>
          </a:p>
          <a:p>
            <a:pPr lvl="3"/>
            <a:r>
              <a:rPr lang="en-AU" dirty="0"/>
              <a:t>Fourth level</a:t>
            </a:r>
          </a:p>
        </p:txBody>
      </p:sp>
      <p:sp>
        <p:nvSpPr>
          <p:cNvPr id="6" name="Text Placeholder 2"/>
          <p:cNvSpPr>
            <a:spLocks noGrp="1"/>
          </p:cNvSpPr>
          <p:nvPr>
            <p:ph type="body" sz="quarter" idx="10" hasCustomPrompt="1"/>
          </p:nvPr>
        </p:nvSpPr>
        <p:spPr>
          <a:xfrm>
            <a:off x="279082" y="119856"/>
            <a:ext cx="8641398" cy="469424"/>
          </a:xfrm>
          <a:prstGeom prst="rect">
            <a:avLst/>
          </a:prstGeom>
        </p:spPr>
        <p:txBody>
          <a:bodyPr vert="horz"/>
          <a:lstStyle>
            <a:lvl1pPr marL="0" indent="0">
              <a:buNone/>
              <a:defRPr sz="2400">
                <a:solidFill>
                  <a:schemeClr val="tx1"/>
                </a:solidFill>
                <a:latin typeface="Arial Narrow"/>
                <a:cs typeface="Arial Narrow"/>
              </a:defRPr>
            </a:lvl1pPr>
          </a:lstStyle>
          <a:p>
            <a:r>
              <a:rPr lang="en-AU" dirty="0"/>
              <a:t>CLICK TO EDIT MASTER TITLE STYLE</a:t>
            </a:r>
            <a:endParaRPr lang="en-US" dirty="0"/>
          </a:p>
        </p:txBody>
      </p:sp>
    </p:spTree>
    <p:extLst>
      <p:ext uri="{BB962C8B-B14F-4D97-AF65-F5344CB8AC3E}">
        <p14:creationId xmlns:p14="http://schemas.microsoft.com/office/powerpoint/2010/main" val="3315477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Picture Placeholder 2"/>
          <p:cNvSpPr>
            <a:spLocks noGrp="1"/>
          </p:cNvSpPr>
          <p:nvPr>
            <p:ph type="pic" idx="15"/>
          </p:nvPr>
        </p:nvSpPr>
        <p:spPr>
          <a:xfrm>
            <a:off x="3197172" y="996950"/>
            <a:ext cx="5511828" cy="2998993"/>
          </a:xfrm>
          <a:prstGeom prst="rect">
            <a:avLst/>
          </a:prstGeom>
        </p:spPr>
        <p:txBody>
          <a:bodyPr/>
          <a:lstStyle>
            <a:lvl1pPr marL="0" indent="0">
              <a:buNone/>
              <a:defRPr sz="32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0" name="Content Placeholder 2"/>
          <p:cNvSpPr>
            <a:spLocks noGrp="1"/>
          </p:cNvSpPr>
          <p:nvPr>
            <p:ph idx="14"/>
          </p:nvPr>
        </p:nvSpPr>
        <p:spPr>
          <a:xfrm>
            <a:off x="261414" y="996950"/>
            <a:ext cx="2484666" cy="2998993"/>
          </a:xfrm>
          <a:prstGeom prst="rect">
            <a:avLst/>
          </a:prstGeom>
        </p:spPr>
        <p:txBody>
          <a:bodyPr/>
          <a:lstStyle>
            <a:lvl1pPr marL="342900" indent="-342900">
              <a:buFont typeface="Wingdings" charset="2"/>
              <a:buChar char="§"/>
              <a:defRPr sz="2400">
                <a:latin typeface="Arial"/>
                <a:cs typeface="Arial"/>
              </a:defRPr>
            </a:lvl1pPr>
            <a:lvl2pPr>
              <a:defRPr sz="2000"/>
            </a:lvl2pPr>
            <a:lvl3pPr marL="1143000" indent="-228600">
              <a:buFont typeface="Wingdings" charset="2"/>
              <a:buChar char="§"/>
              <a:defRPr sz="1800"/>
            </a:lvl3pPr>
            <a:lvl4pPr>
              <a:defRPr sz="1600"/>
            </a:lvl4pPr>
          </a:lstStyle>
          <a:p>
            <a:pPr lvl="0"/>
            <a:r>
              <a:rPr lang="en-AU" dirty="0"/>
              <a:t>Click to edit Master text styles</a:t>
            </a:r>
          </a:p>
          <a:p>
            <a:pPr lvl="1"/>
            <a:r>
              <a:rPr lang="en-AU" dirty="0"/>
              <a:t>Second level</a:t>
            </a:r>
          </a:p>
          <a:p>
            <a:pPr lvl="2"/>
            <a:r>
              <a:rPr lang="en-AU" dirty="0"/>
              <a:t>Third level</a:t>
            </a:r>
          </a:p>
          <a:p>
            <a:pPr lvl="3"/>
            <a:r>
              <a:rPr lang="en-AU" dirty="0"/>
              <a:t>Fourth level</a:t>
            </a:r>
          </a:p>
        </p:txBody>
      </p:sp>
      <p:sp>
        <p:nvSpPr>
          <p:cNvPr id="11" name="Slide Number Placeholder 6"/>
          <p:cNvSpPr txBox="1">
            <a:spLocks/>
          </p:cNvSpPr>
          <p:nvPr userDrawn="1"/>
        </p:nvSpPr>
        <p:spPr>
          <a:xfrm>
            <a:off x="4076885" y="4608512"/>
            <a:ext cx="990230" cy="365125"/>
          </a:xfrm>
          <a:prstGeom prst="rect">
            <a:avLst/>
          </a:prstGeom>
        </p:spPr>
        <p:txBody>
          <a:bodyPr vert="horz" lIns="91440" tIns="45720" rIns="91440" bIns="45720" rtlCol="0" anchor="ctr"/>
          <a:lstStyle>
            <a:defPPr>
              <a:defRPr lang="en-US"/>
            </a:defPPr>
            <a:lvl1pPr marL="0" algn="l" defTabSz="457200" rtl="0" eaLnBrk="1" latinLnBrk="0" hangingPunct="1">
              <a:defRPr sz="2400" kern="1200">
                <a:solidFill>
                  <a:schemeClr val="tx1"/>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14B116A7-1BBE-0246-8B18-68B8A757ECD8}" type="slidenum">
              <a:rPr lang="en-US" smtClean="0"/>
              <a:pPr algn="ctr"/>
              <a:t>‹#›</a:t>
            </a:fld>
            <a:endParaRPr lang="en-US" dirty="0"/>
          </a:p>
        </p:txBody>
      </p:sp>
      <p:sp>
        <p:nvSpPr>
          <p:cNvPr id="6" name="Text Placeholder 2"/>
          <p:cNvSpPr>
            <a:spLocks noGrp="1"/>
          </p:cNvSpPr>
          <p:nvPr>
            <p:ph type="body" sz="quarter" idx="10" hasCustomPrompt="1"/>
          </p:nvPr>
        </p:nvSpPr>
        <p:spPr>
          <a:xfrm>
            <a:off x="279082" y="119856"/>
            <a:ext cx="8641398" cy="469424"/>
          </a:xfrm>
          <a:prstGeom prst="rect">
            <a:avLst/>
          </a:prstGeom>
        </p:spPr>
        <p:txBody>
          <a:bodyPr vert="horz"/>
          <a:lstStyle>
            <a:lvl1pPr marL="0" indent="0">
              <a:buNone/>
              <a:defRPr sz="2400">
                <a:solidFill>
                  <a:schemeClr val="tx1"/>
                </a:solidFill>
                <a:latin typeface="Arial Narrow"/>
                <a:cs typeface="Arial Narrow"/>
              </a:defRPr>
            </a:lvl1pPr>
          </a:lstStyle>
          <a:p>
            <a:r>
              <a:rPr lang="en-AU" dirty="0"/>
              <a:t>CLICK TO EDIT MASTER TITLE STYLE</a:t>
            </a:r>
            <a:endParaRPr lang="en-US" dirty="0"/>
          </a:p>
        </p:txBody>
      </p:sp>
    </p:spTree>
    <p:extLst>
      <p:ext uri="{BB962C8B-B14F-4D97-AF65-F5344CB8AC3E}">
        <p14:creationId xmlns:p14="http://schemas.microsoft.com/office/powerpoint/2010/main" val="1349731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Picture Placeholder 2"/>
          <p:cNvSpPr>
            <a:spLocks noGrp="1"/>
          </p:cNvSpPr>
          <p:nvPr>
            <p:ph type="pic" idx="1"/>
          </p:nvPr>
        </p:nvSpPr>
        <p:spPr>
          <a:xfrm>
            <a:off x="377508" y="1001432"/>
            <a:ext cx="8288662" cy="3063901"/>
          </a:xfrm>
          <a:prstGeom prst="rect">
            <a:avLst/>
          </a:prstGeom>
        </p:spPr>
        <p:txBody>
          <a:bodyPr/>
          <a:lstStyle>
            <a:lvl1pPr marL="0" indent="0">
              <a:buNone/>
              <a:defRPr sz="32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2" name="Slide Number Placeholder 6"/>
          <p:cNvSpPr txBox="1">
            <a:spLocks/>
          </p:cNvSpPr>
          <p:nvPr userDrawn="1"/>
        </p:nvSpPr>
        <p:spPr>
          <a:xfrm>
            <a:off x="4076885" y="4608512"/>
            <a:ext cx="990230" cy="365125"/>
          </a:xfrm>
          <a:prstGeom prst="rect">
            <a:avLst/>
          </a:prstGeom>
        </p:spPr>
        <p:txBody>
          <a:bodyPr vert="horz" lIns="91440" tIns="45720" rIns="91440" bIns="45720" rtlCol="0" anchor="ctr"/>
          <a:lstStyle>
            <a:defPPr>
              <a:defRPr lang="en-US"/>
            </a:defPPr>
            <a:lvl1pPr marL="0" algn="l" defTabSz="457200" rtl="0" eaLnBrk="1" latinLnBrk="0" hangingPunct="1">
              <a:defRPr sz="2400" kern="1200">
                <a:solidFill>
                  <a:schemeClr val="tx1"/>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14B116A7-1BBE-0246-8B18-68B8A757ECD8}" type="slidenum">
              <a:rPr lang="en-US" smtClean="0"/>
              <a:pPr algn="ctr"/>
              <a:t>‹#›</a:t>
            </a:fld>
            <a:endParaRPr lang="en-US" dirty="0"/>
          </a:p>
        </p:txBody>
      </p:sp>
      <p:sp>
        <p:nvSpPr>
          <p:cNvPr id="5" name="Text Placeholder 2"/>
          <p:cNvSpPr>
            <a:spLocks noGrp="1"/>
          </p:cNvSpPr>
          <p:nvPr>
            <p:ph type="body" sz="quarter" idx="10" hasCustomPrompt="1"/>
          </p:nvPr>
        </p:nvSpPr>
        <p:spPr>
          <a:xfrm>
            <a:off x="279082" y="119856"/>
            <a:ext cx="8641398" cy="469424"/>
          </a:xfrm>
          <a:prstGeom prst="rect">
            <a:avLst/>
          </a:prstGeom>
        </p:spPr>
        <p:txBody>
          <a:bodyPr vert="horz"/>
          <a:lstStyle>
            <a:lvl1pPr marL="0" indent="0">
              <a:buNone/>
              <a:defRPr sz="2400">
                <a:solidFill>
                  <a:schemeClr val="tx1"/>
                </a:solidFill>
                <a:latin typeface="Arial Narrow"/>
                <a:cs typeface="Arial Narrow"/>
              </a:defRPr>
            </a:lvl1pPr>
          </a:lstStyle>
          <a:p>
            <a:r>
              <a:rPr lang="en-AU" dirty="0"/>
              <a:t>CLICK TO EDIT MASTER TITLE STYLE</a:t>
            </a:r>
            <a:endParaRPr lang="en-US" dirty="0"/>
          </a:p>
        </p:txBody>
      </p:sp>
    </p:spTree>
    <p:extLst>
      <p:ext uri="{BB962C8B-B14F-4D97-AF65-F5344CB8AC3E}">
        <p14:creationId xmlns:p14="http://schemas.microsoft.com/office/powerpoint/2010/main" val="1777807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274003" y="1885633"/>
            <a:ext cx="3449637" cy="1066800"/>
          </a:xfrm>
          <a:prstGeom prst="rect">
            <a:avLst/>
          </a:prstGeom>
        </p:spPr>
        <p:txBody>
          <a:bodyPr vert="horz"/>
          <a:lstStyle>
            <a:lvl1pPr marL="0" indent="0">
              <a:buNone/>
              <a:defRPr sz="3000">
                <a:solidFill>
                  <a:srgbClr val="000000"/>
                </a:solidFill>
                <a:latin typeface="Arial Narrow"/>
                <a:cs typeface="Arial Narrow"/>
              </a:defRPr>
            </a:lvl1pPr>
          </a:lstStyle>
          <a:p>
            <a:r>
              <a:rPr lang="en-US" sz="3000" dirty="0">
                <a:solidFill>
                  <a:srgbClr val="000000"/>
                </a:solidFill>
              </a:rPr>
              <a:t>SECTION BREAK 2 </a:t>
            </a:r>
            <a:br>
              <a:rPr lang="en-US" sz="3000" dirty="0">
                <a:solidFill>
                  <a:srgbClr val="000000"/>
                </a:solidFill>
              </a:rPr>
            </a:br>
            <a:r>
              <a:rPr lang="en-US" sz="3000" dirty="0">
                <a:solidFill>
                  <a:srgbClr val="000000"/>
                </a:solidFill>
              </a:rPr>
              <a:t>(30pt Arial Narrow)</a:t>
            </a:r>
          </a:p>
        </p:txBody>
      </p:sp>
    </p:spTree>
    <p:extLst>
      <p:ext uri="{BB962C8B-B14F-4D97-AF65-F5344CB8AC3E}">
        <p14:creationId xmlns:p14="http://schemas.microsoft.com/office/powerpoint/2010/main" val="821611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74320" y="1887378"/>
            <a:ext cx="4097338" cy="1028541"/>
          </a:xfrm>
          <a:prstGeom prst="rect">
            <a:avLst/>
          </a:prstGeom>
        </p:spPr>
        <p:txBody>
          <a:bodyPr vert="horz"/>
          <a:lstStyle>
            <a:lvl1pPr marL="0" indent="0">
              <a:buNone/>
              <a:defRPr sz="3000">
                <a:solidFill>
                  <a:srgbClr val="FFFFFF"/>
                </a:solidFill>
                <a:latin typeface="Arial Narrow"/>
                <a:cs typeface="Arial Narrow"/>
              </a:defRPr>
            </a:lvl1pPr>
          </a:lstStyle>
          <a:p>
            <a:r>
              <a:rPr lang="en-US" sz="3000" dirty="0">
                <a:solidFill>
                  <a:srgbClr val="FFFFFF"/>
                </a:solidFill>
              </a:rPr>
              <a:t>SECTION BREAK 1 </a:t>
            </a:r>
            <a:br>
              <a:rPr lang="en-US" sz="3000" dirty="0">
                <a:solidFill>
                  <a:srgbClr val="FFFFFF"/>
                </a:solidFill>
              </a:rPr>
            </a:br>
            <a:r>
              <a:rPr lang="en-US" sz="3000" dirty="0">
                <a:solidFill>
                  <a:srgbClr val="FFFFFF"/>
                </a:solidFill>
              </a:rPr>
              <a:t>(30pt Arial Narrow)</a:t>
            </a:r>
          </a:p>
        </p:txBody>
      </p:sp>
    </p:spTree>
    <p:extLst>
      <p:ext uri="{BB962C8B-B14F-4D97-AF65-F5344CB8AC3E}">
        <p14:creationId xmlns:p14="http://schemas.microsoft.com/office/powerpoint/2010/main" val="3364147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Slide Number Placeholder 6"/>
          <p:cNvSpPr txBox="1">
            <a:spLocks/>
          </p:cNvSpPr>
          <p:nvPr userDrawn="1"/>
        </p:nvSpPr>
        <p:spPr>
          <a:xfrm>
            <a:off x="7596606" y="4608512"/>
            <a:ext cx="1212190" cy="365125"/>
          </a:xfrm>
          <a:prstGeom prst="rect">
            <a:avLst/>
          </a:prstGeom>
        </p:spPr>
        <p:txBody>
          <a:bodyPr vert="horz" lIns="91440" tIns="45720" rIns="91440" bIns="45720" rtlCol="0" anchor="ctr"/>
          <a:lstStyle>
            <a:defPPr>
              <a:defRPr lang="en-US"/>
            </a:defPPr>
            <a:lvl1pPr marL="0" algn="l" defTabSz="457200" rtl="0" eaLnBrk="1" latinLnBrk="0" hangingPunct="1">
              <a:defRPr sz="2400" kern="1200">
                <a:solidFill>
                  <a:schemeClr val="tx1"/>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14B116A7-1BBE-0246-8B18-68B8A757ECD8}" type="slidenum">
              <a:rPr lang="en-US" smtClean="0">
                <a:solidFill>
                  <a:schemeClr val="bg1">
                    <a:lumMod val="50000"/>
                  </a:schemeClr>
                </a:solidFill>
              </a:rPr>
              <a:pPr algn="r"/>
              <a:t>‹#›</a:t>
            </a:fld>
            <a:endParaRPr lang="en-US" dirty="0">
              <a:solidFill>
                <a:schemeClr val="bg1">
                  <a:lumMod val="50000"/>
                </a:schemeClr>
              </a:solidFill>
            </a:endParaRPr>
          </a:p>
        </p:txBody>
      </p:sp>
      <p:sp>
        <p:nvSpPr>
          <p:cNvPr id="4" name="Text Placeholder 2"/>
          <p:cNvSpPr>
            <a:spLocks noGrp="1"/>
          </p:cNvSpPr>
          <p:nvPr>
            <p:ph type="body" sz="quarter" idx="10" hasCustomPrompt="1"/>
          </p:nvPr>
        </p:nvSpPr>
        <p:spPr>
          <a:xfrm>
            <a:off x="269558" y="222409"/>
            <a:ext cx="5308282" cy="737711"/>
          </a:xfrm>
          <a:prstGeom prst="rect">
            <a:avLst/>
          </a:prstGeom>
        </p:spPr>
        <p:txBody>
          <a:bodyPr vert="horz"/>
          <a:lstStyle>
            <a:lvl1pPr marL="0" indent="0" algn="l">
              <a:lnSpc>
                <a:spcPct val="90000"/>
              </a:lnSpc>
              <a:buNone/>
              <a:defRPr sz="2400">
                <a:latin typeface="Arial Narrow"/>
                <a:cs typeface="Arial Narrow"/>
              </a:defRPr>
            </a:lvl1pPr>
          </a:lstStyle>
          <a:p>
            <a:pPr algn="l">
              <a:lnSpc>
                <a:spcPct val="90000"/>
              </a:lnSpc>
            </a:pPr>
            <a:r>
              <a:rPr lang="en-US" sz="2400" dirty="0">
                <a:latin typeface="Arial Narrow"/>
                <a:cs typeface="Arial Narrow"/>
              </a:rPr>
              <a:t>CONTENT PAGE 2</a:t>
            </a:r>
            <a:br>
              <a:rPr lang="en-US" sz="2400" dirty="0">
                <a:latin typeface="Arial Narrow"/>
                <a:cs typeface="Arial Narrow"/>
              </a:rPr>
            </a:br>
            <a:r>
              <a:rPr lang="en-US" sz="2400" dirty="0">
                <a:latin typeface="Arial Narrow"/>
                <a:cs typeface="Arial Narrow"/>
              </a:rPr>
              <a:t>2 LINES (24pt Arial Narrow)</a:t>
            </a:r>
          </a:p>
        </p:txBody>
      </p:sp>
    </p:spTree>
    <p:extLst>
      <p:ext uri="{BB962C8B-B14F-4D97-AF65-F5344CB8AC3E}">
        <p14:creationId xmlns:p14="http://schemas.microsoft.com/office/powerpoint/2010/main" val="9007744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jp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theme" Target="../theme/theme2.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3.xml"/><Relationship Id="rId1"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4.xml"/><Relationship Id="rId1" Type="http://schemas.openxmlformats.org/officeDocument/2006/relationships/slideLayout" Target="../slideLayouts/slideLayout8.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6.jpg"/><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5.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PPT templates-1-widescreen-FINAL.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35879" cy="5143500"/>
          </a:xfrm>
          <a:prstGeom prst="rect">
            <a:avLst/>
          </a:prstGeom>
        </p:spPr>
      </p:pic>
    </p:spTree>
    <p:extLst>
      <p:ext uri="{BB962C8B-B14F-4D97-AF65-F5344CB8AC3E}">
        <p14:creationId xmlns:p14="http://schemas.microsoft.com/office/powerpoint/2010/main" val="2572521829"/>
      </p:ext>
    </p:extLst>
  </p:cSld>
  <p:clrMap bg1="lt1" tx1="dk1" bg2="lt2" tx2="dk2" accent1="accent1" accent2="accent2" accent3="accent3" accent4="accent4" accent5="accent5" accent6="accent6" hlink="hlink" folHlink="folHlink"/>
  <p:sldLayoutIdLst>
    <p:sldLayoutId id="2147493468"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PPT templates-1-widescreen-FINAL-4.jpg"/>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0"/>
            <a:ext cx="9135879" cy="5143500"/>
          </a:xfrm>
          <a:prstGeom prst="rect">
            <a:avLst/>
          </a:prstGeom>
        </p:spPr>
      </p:pic>
      <p:sp>
        <p:nvSpPr>
          <p:cNvPr id="3" name="TextBox 2">
            <a:extLst>
              <a:ext uri="{FF2B5EF4-FFF2-40B4-BE49-F238E27FC236}">
                <a16:creationId xmlns:a16="http://schemas.microsoft.com/office/drawing/2014/main" id="{637B00BE-C90E-4B49-B735-841BBA2AE836}"/>
              </a:ext>
            </a:extLst>
          </p:cNvPr>
          <p:cNvSpPr txBox="1"/>
          <p:nvPr userDrawn="1"/>
        </p:nvSpPr>
        <p:spPr>
          <a:xfrm>
            <a:off x="6741105" y="4506380"/>
            <a:ext cx="2328554" cy="569387"/>
          </a:xfrm>
          <a:prstGeom prst="rect">
            <a:avLst/>
          </a:prstGeom>
          <a:noFill/>
        </p:spPr>
        <p:txBody>
          <a:bodyPr wrap="square" lIns="0" tIns="0" bIns="0" rtlCol="0" anchor="t">
            <a:spAutoFit/>
          </a:bodyPr>
          <a:lstStyle/>
          <a:p>
            <a:pPr algn="r"/>
            <a:r>
              <a:rPr lang="en-GB" sz="1850" dirty="0">
                <a:solidFill>
                  <a:schemeClr val="tx1"/>
                </a:solidFill>
                <a:latin typeface="Arial Narrow"/>
                <a:cs typeface="Arial Narrow"/>
              </a:rPr>
              <a:t>ENGINEERING FINAL YEAR PROJECTS</a:t>
            </a:r>
          </a:p>
        </p:txBody>
      </p:sp>
    </p:spTree>
    <p:extLst>
      <p:ext uri="{BB962C8B-B14F-4D97-AF65-F5344CB8AC3E}">
        <p14:creationId xmlns:p14="http://schemas.microsoft.com/office/powerpoint/2010/main" val="2595501036"/>
      </p:ext>
    </p:extLst>
  </p:cSld>
  <p:clrMap bg1="lt1" tx1="dk1" bg2="lt2" tx2="dk2" accent1="accent1" accent2="accent2" accent3="accent3" accent4="accent4" accent5="accent5" accent6="accent6" hlink="hlink" folHlink="folHlink"/>
  <p:sldLayoutIdLst>
    <p:sldLayoutId id="2147493480" r:id="rId1"/>
    <p:sldLayoutId id="2147493481" r:id="rId2"/>
    <p:sldLayoutId id="2147493482" r:id="rId3"/>
    <p:sldLayoutId id="2147493483" r:id="rId4"/>
    <p:sldLayoutId id="2147493484" r:id="rId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PPT templates-1-widescreen-FINAL-5.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35879" cy="5143500"/>
          </a:xfrm>
          <a:prstGeom prst="rect">
            <a:avLst/>
          </a:prstGeom>
        </p:spPr>
      </p:pic>
    </p:spTree>
    <p:extLst>
      <p:ext uri="{BB962C8B-B14F-4D97-AF65-F5344CB8AC3E}">
        <p14:creationId xmlns:p14="http://schemas.microsoft.com/office/powerpoint/2010/main" val="416146376"/>
      </p:ext>
    </p:extLst>
  </p:cSld>
  <p:clrMap bg1="lt1" tx1="dk1" bg2="lt2" tx2="dk2" accent1="accent1" accent2="accent2" accent3="accent3" accent4="accent4" accent5="accent5" accent6="accent6" hlink="hlink" folHlink="folHlink"/>
  <p:sldLayoutIdLst>
    <p:sldLayoutId id="2147493492"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PPT templates-1-widescreen-FINAL-6.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35879" cy="5143500"/>
          </a:xfrm>
          <a:prstGeom prst="rect">
            <a:avLst/>
          </a:prstGeom>
        </p:spPr>
      </p:pic>
    </p:spTree>
    <p:extLst>
      <p:ext uri="{BB962C8B-B14F-4D97-AF65-F5344CB8AC3E}">
        <p14:creationId xmlns:p14="http://schemas.microsoft.com/office/powerpoint/2010/main" val="3859364726"/>
      </p:ext>
    </p:extLst>
  </p:cSld>
  <p:clrMap bg1="lt1" tx1="dk1" bg2="lt2" tx2="dk2" accent1="accent1" accent2="accent2" accent3="accent3" accent4="accent4" accent5="accent5" accent6="accent6" hlink="hlink" folHlink="folHlink"/>
  <p:sldLayoutIdLst>
    <p:sldLayoutId id="2147493504"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PPT templates-1-widescreen-FINAL-6.jpg"/>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121" y="0"/>
            <a:ext cx="9135879" cy="5143500"/>
          </a:xfrm>
          <a:prstGeom prst="rect">
            <a:avLst/>
          </a:prstGeom>
        </p:spPr>
      </p:pic>
      <p:sp>
        <p:nvSpPr>
          <p:cNvPr id="3" name="TextBox 2">
            <a:extLst>
              <a:ext uri="{FF2B5EF4-FFF2-40B4-BE49-F238E27FC236}">
                <a16:creationId xmlns:a16="http://schemas.microsoft.com/office/drawing/2014/main" id="{199B2271-4276-2041-ACFA-EB3A30B0483C}"/>
              </a:ext>
            </a:extLst>
          </p:cNvPr>
          <p:cNvSpPr txBox="1"/>
          <p:nvPr userDrawn="1"/>
        </p:nvSpPr>
        <p:spPr>
          <a:xfrm>
            <a:off x="5278242" y="268916"/>
            <a:ext cx="1932879" cy="492443"/>
          </a:xfrm>
          <a:prstGeom prst="rect">
            <a:avLst/>
          </a:prstGeom>
          <a:noFill/>
        </p:spPr>
        <p:txBody>
          <a:bodyPr wrap="square" lIns="0" tIns="0" bIns="0" rtlCol="0" anchor="t">
            <a:spAutoFit/>
          </a:bodyPr>
          <a:lstStyle/>
          <a:p>
            <a:pPr algn="r"/>
            <a:r>
              <a:rPr lang="en-GB" sz="1550" dirty="0">
                <a:solidFill>
                  <a:schemeClr val="tx1"/>
                </a:solidFill>
                <a:latin typeface="Arial Narrow"/>
                <a:cs typeface="Arial Narrow"/>
              </a:rPr>
              <a:t>ENGINEERING FINAL YEAR PROJECTS</a:t>
            </a:r>
          </a:p>
        </p:txBody>
      </p:sp>
    </p:spTree>
    <p:extLst>
      <p:ext uri="{BB962C8B-B14F-4D97-AF65-F5344CB8AC3E}">
        <p14:creationId xmlns:p14="http://schemas.microsoft.com/office/powerpoint/2010/main" val="2819581322"/>
      </p:ext>
    </p:extLst>
  </p:cSld>
  <p:clrMap bg1="lt1" tx1="dk1" bg2="lt2" tx2="dk2" accent1="accent1" accent2="accent2" accent3="accent3" accent4="accent4" accent5="accent5" accent6="accent6" hlink="hlink" folHlink="folHlink"/>
  <p:sldLayoutIdLst>
    <p:sldLayoutId id="2147493520" r:id="rId1"/>
    <p:sldLayoutId id="2147493516" r:id="rId2"/>
    <p:sldLayoutId id="2147493517" r:id="rId3"/>
    <p:sldLayoutId id="2147493518" r:id="rId4"/>
    <p:sldLayoutId id="2147493519" r:id="rId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3.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GB" dirty="0"/>
              <a:t>Modelling Electric Vehicle Ownership in Melbourne and Geelong</a:t>
            </a:r>
          </a:p>
          <a:p>
            <a:endParaRPr lang="en-US" dirty="0"/>
          </a:p>
        </p:txBody>
      </p:sp>
      <p:sp>
        <p:nvSpPr>
          <p:cNvPr id="3" name="Text Placeholder 2"/>
          <p:cNvSpPr>
            <a:spLocks noGrp="1"/>
          </p:cNvSpPr>
          <p:nvPr>
            <p:ph type="body" sz="quarter" idx="16"/>
          </p:nvPr>
        </p:nvSpPr>
        <p:spPr>
          <a:xfrm>
            <a:off x="276542" y="2996464"/>
            <a:ext cx="6088697" cy="487363"/>
          </a:xfrm>
        </p:spPr>
        <p:txBody>
          <a:bodyPr/>
          <a:lstStyle/>
          <a:p>
            <a:r>
              <a:rPr lang="en-US" dirty="0"/>
              <a:t>Daniel Lawson</a:t>
            </a:r>
          </a:p>
          <a:p>
            <a:endParaRPr lang="en-US" dirty="0"/>
          </a:p>
        </p:txBody>
      </p:sp>
      <p:sp>
        <p:nvSpPr>
          <p:cNvPr id="4" name="Text Placeholder 2">
            <a:extLst>
              <a:ext uri="{FF2B5EF4-FFF2-40B4-BE49-F238E27FC236}">
                <a16:creationId xmlns:a16="http://schemas.microsoft.com/office/drawing/2014/main" id="{247695CC-D45A-D5D6-F5A1-A16A85A29C13}"/>
              </a:ext>
            </a:extLst>
          </p:cNvPr>
          <p:cNvSpPr txBox="1">
            <a:spLocks/>
          </p:cNvSpPr>
          <p:nvPr/>
        </p:nvSpPr>
        <p:spPr>
          <a:xfrm>
            <a:off x="408159" y="3997731"/>
            <a:ext cx="6088697" cy="487363"/>
          </a:xfrm>
          <a:prstGeom prst="rect">
            <a:avLst/>
          </a:prstGeom>
        </p:spPr>
        <p:txBody>
          <a:bodyPr vert="horz"/>
          <a:lstStyle>
            <a:lvl1pPr marL="0" indent="0" algn="l" defTabSz="457200" rtl="0" eaLnBrk="1" latinLnBrk="0" hangingPunct="1">
              <a:spcBef>
                <a:spcPct val="20000"/>
              </a:spcBef>
              <a:buFont typeface="Arial"/>
              <a:buNone/>
              <a:defRPr sz="1800" kern="1200" baseline="0">
                <a:solidFill>
                  <a:srgbClr val="000000"/>
                </a:solidFill>
                <a:latin typeface="Arial Narrow"/>
                <a:ea typeface="+mn-ea"/>
                <a:cs typeface="Arial Narrow"/>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dirty="0"/>
              <a:t>Supervised by:</a:t>
            </a:r>
          </a:p>
          <a:p>
            <a:pPr algn="r"/>
            <a:r>
              <a:rPr lang="fr-FR" dirty="0"/>
              <a:t>Professor Le Hai Vu</a:t>
            </a:r>
          </a:p>
          <a:p>
            <a:pPr algn="r"/>
            <a:r>
              <a:rPr lang="fr-FR" dirty="0"/>
              <a:t>Duc Minh La</a:t>
            </a:r>
          </a:p>
          <a:p>
            <a:endParaRPr lang="en-US" dirty="0"/>
          </a:p>
          <a:p>
            <a:endParaRPr lang="en-US" dirty="0"/>
          </a:p>
          <a:p>
            <a:endParaRPr lang="en-US" dirty="0"/>
          </a:p>
        </p:txBody>
      </p:sp>
    </p:spTree>
    <p:extLst>
      <p:ext uri="{BB962C8B-B14F-4D97-AF65-F5344CB8AC3E}">
        <p14:creationId xmlns:p14="http://schemas.microsoft.com/office/powerpoint/2010/main" val="1212527785"/>
      </p:ext>
    </p:extLst>
  </p:cSld>
  <p:clrMapOvr>
    <a:masterClrMapping/>
  </p:clrMapOvr>
  <mc:AlternateContent xmlns:mc="http://schemas.openxmlformats.org/markup-compatibility/2006" xmlns:p14="http://schemas.microsoft.com/office/powerpoint/2010/main">
    <mc:Choice Requires="p14">
      <p:transition spd="slow" p14:dur="2000" advTm="12373"/>
    </mc:Choice>
    <mc:Fallback xmlns="">
      <p:transition spd="slow" advTm="1237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id="{91AAE062-FAC4-E1F8-CC8B-8A36934DB5EF}"/>
              </a:ext>
            </a:extLst>
          </p:cNvPr>
          <p:cNvPicPr>
            <a:picLocks noGrp="1" noChangeAspect="1"/>
          </p:cNvPicPr>
          <p:nvPr>
            <p:ph sz="half" idx="1"/>
          </p:nvPr>
        </p:nvPicPr>
        <p:blipFill>
          <a:blip r:embed="rId3"/>
          <a:stretch>
            <a:fillRect/>
          </a:stretch>
        </p:blipFill>
        <p:spPr>
          <a:xfrm>
            <a:off x="938754" y="958850"/>
            <a:ext cx="7322054" cy="3225800"/>
          </a:xfrm>
        </p:spPr>
      </p:pic>
      <p:sp>
        <p:nvSpPr>
          <p:cNvPr id="3" name="Text Placeholder 2">
            <a:extLst>
              <a:ext uri="{FF2B5EF4-FFF2-40B4-BE49-F238E27FC236}">
                <a16:creationId xmlns:a16="http://schemas.microsoft.com/office/drawing/2014/main" id="{CE72A9E1-5062-9878-B34B-72983286E9BF}"/>
              </a:ext>
            </a:extLst>
          </p:cNvPr>
          <p:cNvSpPr>
            <a:spLocks noGrp="1"/>
          </p:cNvSpPr>
          <p:nvPr>
            <p:ph type="body" sz="quarter" idx="10"/>
          </p:nvPr>
        </p:nvSpPr>
        <p:spPr/>
        <p:txBody>
          <a:bodyPr/>
          <a:lstStyle/>
          <a:p>
            <a:r>
              <a:rPr lang="en-AU" dirty="0"/>
              <a:t>Method 2: Supervised Learning </a:t>
            </a:r>
          </a:p>
        </p:txBody>
      </p:sp>
    </p:spTree>
    <p:extLst>
      <p:ext uri="{BB962C8B-B14F-4D97-AF65-F5344CB8AC3E}">
        <p14:creationId xmlns:p14="http://schemas.microsoft.com/office/powerpoint/2010/main" val="1966473055"/>
      </p:ext>
    </p:extLst>
  </p:cSld>
  <p:clrMapOvr>
    <a:masterClrMapping/>
  </p:clrMapOvr>
  <mc:AlternateContent xmlns:mc="http://schemas.openxmlformats.org/markup-compatibility/2006" xmlns:p14="http://schemas.microsoft.com/office/powerpoint/2010/main">
    <mc:Choice Requires="p14">
      <p:transition spd="slow" p14:dur="2000" advTm="48631"/>
    </mc:Choice>
    <mc:Fallback xmlns="">
      <p:transition spd="slow" advTm="48631"/>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Representing a Population</a:t>
            </a:r>
          </a:p>
        </p:txBody>
      </p:sp>
      <p:pic>
        <p:nvPicPr>
          <p:cNvPr id="27" name="Picture 26">
            <a:extLst>
              <a:ext uri="{FF2B5EF4-FFF2-40B4-BE49-F238E27FC236}">
                <a16:creationId xmlns:a16="http://schemas.microsoft.com/office/drawing/2014/main" id="{BCEE662D-770F-D4BD-A1BF-DE1B88BBC78D}"/>
              </a:ext>
            </a:extLst>
          </p:cNvPr>
          <p:cNvPicPr>
            <a:picLocks noChangeAspect="1"/>
          </p:cNvPicPr>
          <p:nvPr/>
        </p:nvPicPr>
        <p:blipFill>
          <a:blip r:embed="rId3"/>
          <a:stretch>
            <a:fillRect/>
          </a:stretch>
        </p:blipFill>
        <p:spPr>
          <a:xfrm>
            <a:off x="300465" y="1877087"/>
            <a:ext cx="1710000" cy="1440000"/>
          </a:xfrm>
          <a:prstGeom prst="rect">
            <a:avLst/>
          </a:prstGeom>
        </p:spPr>
      </p:pic>
      <p:pic>
        <p:nvPicPr>
          <p:cNvPr id="29" name="Picture 28">
            <a:extLst>
              <a:ext uri="{FF2B5EF4-FFF2-40B4-BE49-F238E27FC236}">
                <a16:creationId xmlns:a16="http://schemas.microsoft.com/office/drawing/2014/main" id="{2CDFBCCE-94EB-E6E9-597A-DFACF734C0FC}"/>
              </a:ext>
            </a:extLst>
          </p:cNvPr>
          <p:cNvPicPr>
            <a:picLocks noChangeAspect="1"/>
          </p:cNvPicPr>
          <p:nvPr/>
        </p:nvPicPr>
        <p:blipFill>
          <a:blip r:embed="rId4"/>
          <a:stretch>
            <a:fillRect/>
          </a:stretch>
        </p:blipFill>
        <p:spPr>
          <a:xfrm>
            <a:off x="2712107" y="1904555"/>
            <a:ext cx="1716502" cy="1440000"/>
          </a:xfrm>
          <a:prstGeom prst="rect">
            <a:avLst/>
          </a:prstGeom>
        </p:spPr>
      </p:pic>
      <p:grpSp>
        <p:nvGrpSpPr>
          <p:cNvPr id="34" name="Group 33">
            <a:extLst>
              <a:ext uri="{FF2B5EF4-FFF2-40B4-BE49-F238E27FC236}">
                <a16:creationId xmlns:a16="http://schemas.microsoft.com/office/drawing/2014/main" id="{BC23859E-B638-7D9E-AD07-8D250491805F}"/>
              </a:ext>
            </a:extLst>
          </p:cNvPr>
          <p:cNvGrpSpPr/>
          <p:nvPr/>
        </p:nvGrpSpPr>
        <p:grpSpPr>
          <a:xfrm>
            <a:off x="5552790" y="1906492"/>
            <a:ext cx="3367690" cy="1440000"/>
            <a:chOff x="5352865" y="1572969"/>
            <a:chExt cx="3367690" cy="1440000"/>
          </a:xfrm>
        </p:grpSpPr>
        <p:pic>
          <p:nvPicPr>
            <p:cNvPr id="30" name="Picture 29">
              <a:extLst>
                <a:ext uri="{FF2B5EF4-FFF2-40B4-BE49-F238E27FC236}">
                  <a16:creationId xmlns:a16="http://schemas.microsoft.com/office/drawing/2014/main" id="{0C791CA1-5A49-0443-86CC-A5D487246771}"/>
                </a:ext>
              </a:extLst>
            </p:cNvPr>
            <p:cNvPicPr>
              <a:picLocks noChangeAspect="1"/>
            </p:cNvPicPr>
            <p:nvPr/>
          </p:nvPicPr>
          <p:blipFill>
            <a:blip r:embed="rId3"/>
            <a:stretch>
              <a:fillRect/>
            </a:stretch>
          </p:blipFill>
          <p:spPr>
            <a:xfrm>
              <a:off x="5352865" y="1572969"/>
              <a:ext cx="1710000" cy="1440000"/>
            </a:xfrm>
            <a:prstGeom prst="rect">
              <a:avLst/>
            </a:prstGeom>
          </p:spPr>
        </p:pic>
        <p:pic>
          <p:nvPicPr>
            <p:cNvPr id="31" name="Picture 30">
              <a:extLst>
                <a:ext uri="{FF2B5EF4-FFF2-40B4-BE49-F238E27FC236}">
                  <a16:creationId xmlns:a16="http://schemas.microsoft.com/office/drawing/2014/main" id="{23AB6A00-684F-624A-EDC4-A9D1D77779FD}"/>
                </a:ext>
              </a:extLst>
            </p:cNvPr>
            <p:cNvPicPr>
              <a:picLocks noChangeAspect="1"/>
            </p:cNvPicPr>
            <p:nvPr/>
          </p:nvPicPr>
          <p:blipFill>
            <a:blip r:embed="rId4"/>
            <a:stretch>
              <a:fillRect/>
            </a:stretch>
          </p:blipFill>
          <p:spPr>
            <a:xfrm>
              <a:off x="7004053" y="1572969"/>
              <a:ext cx="1716502" cy="1440000"/>
            </a:xfrm>
            <a:prstGeom prst="rect">
              <a:avLst/>
            </a:prstGeom>
          </p:spPr>
        </p:pic>
      </p:grpSp>
      <p:sp>
        <p:nvSpPr>
          <p:cNvPr id="32" name="Plus Sign 31">
            <a:extLst>
              <a:ext uri="{FF2B5EF4-FFF2-40B4-BE49-F238E27FC236}">
                <a16:creationId xmlns:a16="http://schemas.microsoft.com/office/drawing/2014/main" id="{B2DECDD6-6D4A-0056-72C3-39422BACC783}"/>
              </a:ext>
            </a:extLst>
          </p:cNvPr>
          <p:cNvSpPr/>
          <p:nvPr/>
        </p:nvSpPr>
        <p:spPr>
          <a:xfrm>
            <a:off x="1779571" y="2291032"/>
            <a:ext cx="857532" cy="859760"/>
          </a:xfrm>
          <a:prstGeom prst="mathPlus">
            <a:avLst/>
          </a:prstGeom>
          <a:solidFill>
            <a:srgbClr val="1F77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3" name="Equals 32">
            <a:extLst>
              <a:ext uri="{FF2B5EF4-FFF2-40B4-BE49-F238E27FC236}">
                <a16:creationId xmlns:a16="http://schemas.microsoft.com/office/drawing/2014/main" id="{1D0C7543-53B8-4F71-9543-FB24061161A4}"/>
              </a:ext>
            </a:extLst>
          </p:cNvPr>
          <p:cNvSpPr/>
          <p:nvPr/>
        </p:nvSpPr>
        <p:spPr>
          <a:xfrm>
            <a:off x="4228176" y="2436748"/>
            <a:ext cx="902075" cy="568327"/>
          </a:xfrm>
          <a:prstGeom prst="mathEqual">
            <a:avLst>
              <a:gd name="adj1" fmla="val 23520"/>
              <a:gd name="adj2" fmla="val 14198"/>
            </a:avLst>
          </a:prstGeom>
          <a:solidFill>
            <a:srgbClr val="1F77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endParaRPr>
          </a:p>
        </p:txBody>
      </p:sp>
      <p:sp>
        <p:nvSpPr>
          <p:cNvPr id="35" name="TextBox 34">
            <a:extLst>
              <a:ext uri="{FF2B5EF4-FFF2-40B4-BE49-F238E27FC236}">
                <a16:creationId xmlns:a16="http://schemas.microsoft.com/office/drawing/2014/main" id="{5D7485E5-9D52-6712-56DB-A11916129D38}"/>
              </a:ext>
            </a:extLst>
          </p:cNvPr>
          <p:cNvSpPr txBox="1"/>
          <p:nvPr/>
        </p:nvSpPr>
        <p:spPr>
          <a:xfrm>
            <a:off x="240258" y="1495074"/>
            <a:ext cx="1379351" cy="369332"/>
          </a:xfrm>
          <a:prstGeom prst="rect">
            <a:avLst/>
          </a:prstGeom>
          <a:noFill/>
        </p:spPr>
        <p:txBody>
          <a:bodyPr wrap="square" rtlCol="0">
            <a:spAutoFit/>
          </a:bodyPr>
          <a:lstStyle/>
          <a:p>
            <a:r>
              <a:rPr lang="en-AU" b="1" dirty="0"/>
              <a:t>Income</a:t>
            </a:r>
          </a:p>
        </p:txBody>
      </p:sp>
      <p:sp>
        <p:nvSpPr>
          <p:cNvPr id="36" name="TextBox 35">
            <a:extLst>
              <a:ext uri="{FF2B5EF4-FFF2-40B4-BE49-F238E27FC236}">
                <a16:creationId xmlns:a16="http://schemas.microsoft.com/office/drawing/2014/main" id="{81F3CABE-7F4D-E936-360B-B0B9115FF1BF}"/>
              </a:ext>
            </a:extLst>
          </p:cNvPr>
          <p:cNvSpPr txBox="1"/>
          <p:nvPr/>
        </p:nvSpPr>
        <p:spPr>
          <a:xfrm>
            <a:off x="5819932" y="1497012"/>
            <a:ext cx="2721901" cy="369332"/>
          </a:xfrm>
          <a:prstGeom prst="rect">
            <a:avLst/>
          </a:prstGeom>
          <a:noFill/>
        </p:spPr>
        <p:txBody>
          <a:bodyPr wrap="square" rtlCol="0">
            <a:spAutoFit/>
          </a:bodyPr>
          <a:lstStyle/>
          <a:p>
            <a:r>
              <a:rPr lang="en-AU" b="1" dirty="0"/>
              <a:t>Area histogram fingerprint</a:t>
            </a:r>
          </a:p>
        </p:txBody>
      </p:sp>
      <p:sp>
        <p:nvSpPr>
          <p:cNvPr id="37" name="TextBox 36">
            <a:extLst>
              <a:ext uri="{FF2B5EF4-FFF2-40B4-BE49-F238E27FC236}">
                <a16:creationId xmlns:a16="http://schemas.microsoft.com/office/drawing/2014/main" id="{3392F334-9C5A-AC2F-ACCB-D61F5D040E07}"/>
              </a:ext>
            </a:extLst>
          </p:cNvPr>
          <p:cNvSpPr txBox="1"/>
          <p:nvPr/>
        </p:nvSpPr>
        <p:spPr>
          <a:xfrm>
            <a:off x="2169241" y="1495074"/>
            <a:ext cx="2259368" cy="369332"/>
          </a:xfrm>
          <a:prstGeom prst="rect">
            <a:avLst/>
          </a:prstGeom>
          <a:noFill/>
        </p:spPr>
        <p:txBody>
          <a:bodyPr wrap="square" rtlCol="0">
            <a:spAutoFit/>
          </a:bodyPr>
          <a:lstStyle/>
          <a:p>
            <a:r>
              <a:rPr lang="en-AU" b="1" dirty="0"/>
              <a:t>Number of vehicles</a:t>
            </a:r>
          </a:p>
        </p:txBody>
      </p:sp>
    </p:spTree>
    <p:extLst>
      <p:ext uri="{BB962C8B-B14F-4D97-AF65-F5344CB8AC3E}">
        <p14:creationId xmlns:p14="http://schemas.microsoft.com/office/powerpoint/2010/main" val="3639962359"/>
      </p:ext>
    </p:extLst>
  </p:cSld>
  <p:clrMapOvr>
    <a:masterClrMapping/>
  </p:clrMapOvr>
  <mc:AlternateContent xmlns:mc="http://schemas.openxmlformats.org/markup-compatibility/2006" xmlns:p14="http://schemas.microsoft.com/office/powerpoint/2010/main">
    <mc:Choice Requires="p14">
      <p:transition spd="slow" p14:dur="2000" advTm="31548"/>
    </mc:Choice>
    <mc:Fallback xmlns="">
      <p:transition spd="slow" advTm="3154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71894A4-85CD-1E27-0C0A-7BC1970245AD}"/>
              </a:ext>
            </a:extLst>
          </p:cNvPr>
          <p:cNvSpPr>
            <a:spLocks noGrp="1"/>
          </p:cNvSpPr>
          <p:nvPr>
            <p:ph type="body" sz="quarter" idx="10"/>
          </p:nvPr>
        </p:nvSpPr>
        <p:spPr/>
        <p:txBody>
          <a:bodyPr/>
          <a:lstStyle/>
          <a:p>
            <a:r>
              <a:rPr lang="en-AU" dirty="0"/>
              <a:t>Training the MLP</a:t>
            </a:r>
          </a:p>
        </p:txBody>
      </p:sp>
      <p:pic>
        <p:nvPicPr>
          <p:cNvPr id="4" name="Picture 3">
            <a:extLst>
              <a:ext uri="{FF2B5EF4-FFF2-40B4-BE49-F238E27FC236}">
                <a16:creationId xmlns:a16="http://schemas.microsoft.com/office/drawing/2014/main" id="{AE73B87B-8D02-1F6E-434F-86F87879B87E}"/>
              </a:ext>
            </a:extLst>
          </p:cNvPr>
          <p:cNvPicPr>
            <a:picLocks noChangeAspect="1"/>
          </p:cNvPicPr>
          <p:nvPr/>
        </p:nvPicPr>
        <p:blipFill>
          <a:blip r:embed="rId3"/>
          <a:stretch>
            <a:fillRect/>
          </a:stretch>
        </p:blipFill>
        <p:spPr>
          <a:xfrm>
            <a:off x="419797" y="1145333"/>
            <a:ext cx="3754755" cy="2711450"/>
          </a:xfrm>
          <a:prstGeom prst="rect">
            <a:avLst/>
          </a:prstGeom>
        </p:spPr>
      </p:pic>
      <p:pic>
        <p:nvPicPr>
          <p:cNvPr id="5" name="Picture 4" descr="A graph of loss and validation&#10;&#10;Description automatically generated">
            <a:extLst>
              <a:ext uri="{FF2B5EF4-FFF2-40B4-BE49-F238E27FC236}">
                <a16:creationId xmlns:a16="http://schemas.microsoft.com/office/drawing/2014/main" id="{0ABD2C96-5C1C-3BB5-E676-730C57144E12}"/>
              </a:ext>
            </a:extLst>
          </p:cNvPr>
          <p:cNvPicPr>
            <a:picLocks noChangeAspect="1"/>
          </p:cNvPicPr>
          <p:nvPr/>
        </p:nvPicPr>
        <p:blipFill rotWithShape="1">
          <a:blip r:embed="rId4"/>
          <a:srcRect t="11680"/>
          <a:stretch/>
        </p:blipFill>
        <p:spPr>
          <a:xfrm>
            <a:off x="4254216" y="1145333"/>
            <a:ext cx="3806825" cy="2521493"/>
          </a:xfrm>
          <a:prstGeom prst="rect">
            <a:avLst/>
          </a:prstGeom>
        </p:spPr>
      </p:pic>
      <p:sp>
        <p:nvSpPr>
          <p:cNvPr id="2" name="TextBox 1">
            <a:extLst>
              <a:ext uri="{FF2B5EF4-FFF2-40B4-BE49-F238E27FC236}">
                <a16:creationId xmlns:a16="http://schemas.microsoft.com/office/drawing/2014/main" id="{2226852E-DE67-596E-D9BB-E16E1E0597D7}"/>
              </a:ext>
            </a:extLst>
          </p:cNvPr>
          <p:cNvSpPr txBox="1"/>
          <p:nvPr/>
        </p:nvSpPr>
        <p:spPr>
          <a:xfrm>
            <a:off x="4413543" y="3506510"/>
            <a:ext cx="3828181" cy="923330"/>
          </a:xfrm>
          <a:prstGeom prst="rect">
            <a:avLst/>
          </a:prstGeom>
          <a:noFill/>
        </p:spPr>
        <p:txBody>
          <a:bodyPr wrap="square" rtlCol="0">
            <a:spAutoFit/>
          </a:bodyPr>
          <a:lstStyle/>
          <a:p>
            <a:pPr marL="285750" indent="-285750">
              <a:buFont typeface="Arial" panose="020B0604020202020204" pitchFamily="34" charset="0"/>
              <a:buChar char="•"/>
            </a:pPr>
            <a:r>
              <a:rPr lang="en-AU" dirty="0"/>
              <a:t>Training Loss: 	≈ 9.46 MAE</a:t>
            </a:r>
          </a:p>
          <a:p>
            <a:pPr marL="285750" indent="-285750">
              <a:buFont typeface="Arial" panose="020B0604020202020204" pitchFamily="34" charset="0"/>
              <a:buChar char="•"/>
            </a:pPr>
            <a:r>
              <a:rPr lang="en-AU" dirty="0"/>
              <a:t>Validation Loss: 	≈ 9.40 MAE </a:t>
            </a:r>
          </a:p>
          <a:p>
            <a:pPr marL="285750" indent="-285750">
              <a:buFont typeface="Arial" panose="020B0604020202020204" pitchFamily="34" charset="0"/>
              <a:buChar char="•"/>
            </a:pPr>
            <a:r>
              <a:rPr lang="en-AU" dirty="0"/>
              <a:t>Test Loss:         	≈ 7.57 MAE </a:t>
            </a:r>
          </a:p>
        </p:txBody>
      </p:sp>
      <p:sp>
        <p:nvSpPr>
          <p:cNvPr id="6" name="TextBox 5">
            <a:extLst>
              <a:ext uri="{FF2B5EF4-FFF2-40B4-BE49-F238E27FC236}">
                <a16:creationId xmlns:a16="http://schemas.microsoft.com/office/drawing/2014/main" id="{1D82A736-1B5D-364F-2808-F8ACC33292BD}"/>
              </a:ext>
            </a:extLst>
          </p:cNvPr>
          <p:cNvSpPr txBox="1"/>
          <p:nvPr/>
        </p:nvSpPr>
        <p:spPr>
          <a:xfrm>
            <a:off x="1167490" y="776001"/>
            <a:ext cx="2259368" cy="369332"/>
          </a:xfrm>
          <a:prstGeom prst="rect">
            <a:avLst/>
          </a:prstGeom>
          <a:noFill/>
        </p:spPr>
        <p:txBody>
          <a:bodyPr wrap="square" rtlCol="0">
            <a:spAutoFit/>
          </a:bodyPr>
          <a:lstStyle/>
          <a:p>
            <a:r>
              <a:rPr lang="en-AU" b="1" dirty="0"/>
              <a:t>Number of vehicles</a:t>
            </a:r>
          </a:p>
        </p:txBody>
      </p:sp>
      <p:sp>
        <p:nvSpPr>
          <p:cNvPr id="7" name="TextBox 6">
            <a:extLst>
              <a:ext uri="{FF2B5EF4-FFF2-40B4-BE49-F238E27FC236}">
                <a16:creationId xmlns:a16="http://schemas.microsoft.com/office/drawing/2014/main" id="{015EC170-B1CC-B21F-B4C5-C4263ABF223D}"/>
              </a:ext>
            </a:extLst>
          </p:cNvPr>
          <p:cNvSpPr txBox="1"/>
          <p:nvPr/>
        </p:nvSpPr>
        <p:spPr>
          <a:xfrm>
            <a:off x="5197949" y="782284"/>
            <a:ext cx="2259368" cy="369332"/>
          </a:xfrm>
          <a:prstGeom prst="rect">
            <a:avLst/>
          </a:prstGeom>
          <a:noFill/>
        </p:spPr>
        <p:txBody>
          <a:bodyPr wrap="square" rtlCol="0">
            <a:spAutoFit/>
          </a:bodyPr>
          <a:lstStyle/>
          <a:p>
            <a:pPr algn="ctr"/>
            <a:r>
              <a:rPr lang="en-AU" b="1" dirty="0"/>
              <a:t>Loss curve</a:t>
            </a:r>
          </a:p>
        </p:txBody>
      </p:sp>
    </p:spTree>
    <p:extLst>
      <p:ext uri="{BB962C8B-B14F-4D97-AF65-F5344CB8AC3E}">
        <p14:creationId xmlns:p14="http://schemas.microsoft.com/office/powerpoint/2010/main" val="4125896927"/>
      </p:ext>
    </p:extLst>
  </p:cSld>
  <p:clrMapOvr>
    <a:masterClrMapping/>
  </p:clrMapOvr>
  <mc:AlternateContent xmlns:mc="http://schemas.openxmlformats.org/markup-compatibility/2006" xmlns:p14="http://schemas.microsoft.com/office/powerpoint/2010/main">
    <mc:Choice Requires="p14">
      <p:transition spd="slow" p14:dur="2000" advTm="26371"/>
    </mc:Choice>
    <mc:Fallback xmlns="">
      <p:transition spd="slow" advTm="26371"/>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Predicted EVs (POA) </a:t>
            </a:r>
          </a:p>
        </p:txBody>
      </p:sp>
      <p:pic>
        <p:nvPicPr>
          <p:cNvPr id="3" name="Content Placeholder 2">
            <a:extLst>
              <a:ext uri="{FF2B5EF4-FFF2-40B4-BE49-F238E27FC236}">
                <a16:creationId xmlns:a16="http://schemas.microsoft.com/office/drawing/2014/main" id="{4021988A-2CA3-9DB3-618A-E68EAACE47E5}"/>
              </a:ext>
            </a:extLst>
          </p:cNvPr>
          <p:cNvPicPr>
            <a:picLocks noGrp="1" noChangeAspect="1"/>
          </p:cNvPicPr>
          <p:nvPr>
            <p:ph sz="half" idx="1"/>
          </p:nvPr>
        </p:nvPicPr>
        <p:blipFill>
          <a:blip r:embed="rId3"/>
          <a:stretch>
            <a:fillRect/>
          </a:stretch>
        </p:blipFill>
        <p:spPr>
          <a:xfrm>
            <a:off x="3984991" y="951750"/>
            <a:ext cx="3554237" cy="3240000"/>
          </a:xfrm>
        </p:spPr>
      </p:pic>
      <p:pic>
        <p:nvPicPr>
          <p:cNvPr id="5" name="Picture 4">
            <a:extLst>
              <a:ext uri="{FF2B5EF4-FFF2-40B4-BE49-F238E27FC236}">
                <a16:creationId xmlns:a16="http://schemas.microsoft.com/office/drawing/2014/main" id="{95091264-A273-DDEF-C2F1-E8CD3B887BD0}"/>
              </a:ext>
            </a:extLst>
          </p:cNvPr>
          <p:cNvPicPr>
            <a:picLocks noChangeAspect="1"/>
          </p:cNvPicPr>
          <p:nvPr/>
        </p:nvPicPr>
        <p:blipFill>
          <a:blip r:embed="rId4"/>
          <a:stretch>
            <a:fillRect/>
          </a:stretch>
        </p:blipFill>
        <p:spPr>
          <a:xfrm>
            <a:off x="279082" y="935099"/>
            <a:ext cx="3554238" cy="3240000"/>
          </a:xfrm>
          <a:prstGeom prst="rect">
            <a:avLst/>
          </a:prstGeom>
        </p:spPr>
      </p:pic>
      <p:sp>
        <p:nvSpPr>
          <p:cNvPr id="6" name="TextBox 5">
            <a:extLst>
              <a:ext uri="{FF2B5EF4-FFF2-40B4-BE49-F238E27FC236}">
                <a16:creationId xmlns:a16="http://schemas.microsoft.com/office/drawing/2014/main" id="{98C352F7-6C8B-0363-72F1-4855B2CF7B45}"/>
              </a:ext>
            </a:extLst>
          </p:cNvPr>
          <p:cNvSpPr txBox="1"/>
          <p:nvPr/>
        </p:nvSpPr>
        <p:spPr>
          <a:xfrm>
            <a:off x="1155596" y="4066115"/>
            <a:ext cx="1417484" cy="369332"/>
          </a:xfrm>
          <a:prstGeom prst="rect">
            <a:avLst/>
          </a:prstGeom>
          <a:noFill/>
        </p:spPr>
        <p:txBody>
          <a:bodyPr wrap="square" rtlCol="0">
            <a:spAutoFit/>
          </a:bodyPr>
          <a:lstStyle/>
          <a:p>
            <a:pPr algn="ctr"/>
            <a:r>
              <a:rPr lang="en-AU" dirty="0"/>
              <a:t>Error ≈ 10%.</a:t>
            </a:r>
          </a:p>
        </p:txBody>
      </p:sp>
    </p:spTree>
    <p:extLst>
      <p:ext uri="{BB962C8B-B14F-4D97-AF65-F5344CB8AC3E}">
        <p14:creationId xmlns:p14="http://schemas.microsoft.com/office/powerpoint/2010/main" val="3812781895"/>
      </p:ext>
    </p:extLst>
  </p:cSld>
  <p:clrMapOvr>
    <a:masterClrMapping/>
  </p:clrMapOvr>
  <mc:AlternateContent xmlns:mc="http://schemas.openxmlformats.org/markup-compatibility/2006" xmlns:p14="http://schemas.microsoft.com/office/powerpoint/2010/main">
    <mc:Choice Requires="p14">
      <p:transition spd="slow" p14:dur="2000" advTm="18111"/>
    </mc:Choice>
    <mc:Fallback xmlns="">
      <p:transition spd="slow" advTm="18111"/>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Predicted EVs (SA1) </a:t>
            </a:r>
          </a:p>
        </p:txBody>
      </p:sp>
      <p:pic>
        <p:nvPicPr>
          <p:cNvPr id="25" name="Content Placeholder 24">
            <a:extLst>
              <a:ext uri="{FF2B5EF4-FFF2-40B4-BE49-F238E27FC236}">
                <a16:creationId xmlns:a16="http://schemas.microsoft.com/office/drawing/2014/main" id="{DE1F7509-B945-6364-D1DB-7D71B30801EF}"/>
              </a:ext>
            </a:extLst>
          </p:cNvPr>
          <p:cNvPicPr>
            <a:picLocks noGrp="1" noChangeAspect="1"/>
          </p:cNvPicPr>
          <p:nvPr>
            <p:ph sz="half" idx="1"/>
          </p:nvPr>
        </p:nvPicPr>
        <p:blipFill>
          <a:blip r:embed="rId3"/>
          <a:stretch>
            <a:fillRect/>
          </a:stretch>
        </p:blipFill>
        <p:spPr>
          <a:xfrm>
            <a:off x="1384589" y="958850"/>
            <a:ext cx="3483985" cy="3225800"/>
          </a:xfrm>
        </p:spPr>
      </p:pic>
      <p:sp>
        <p:nvSpPr>
          <p:cNvPr id="26" name="TextBox 25">
            <a:extLst>
              <a:ext uri="{FF2B5EF4-FFF2-40B4-BE49-F238E27FC236}">
                <a16:creationId xmlns:a16="http://schemas.microsoft.com/office/drawing/2014/main" id="{7FBFFBBB-F085-CF3E-128D-3B4899CA7A0A}"/>
              </a:ext>
            </a:extLst>
          </p:cNvPr>
          <p:cNvSpPr txBox="1"/>
          <p:nvPr/>
        </p:nvSpPr>
        <p:spPr>
          <a:xfrm>
            <a:off x="5718464" y="2110085"/>
            <a:ext cx="2905851" cy="923330"/>
          </a:xfrm>
          <a:prstGeom prst="rect">
            <a:avLst/>
          </a:prstGeom>
          <a:noFill/>
        </p:spPr>
        <p:txBody>
          <a:bodyPr wrap="square" rtlCol="0">
            <a:spAutoFit/>
          </a:bodyPr>
          <a:lstStyle/>
          <a:p>
            <a:pPr marL="285750" indent="-285750">
              <a:buFont typeface="Arial" panose="020B0604020202020204" pitchFamily="34" charset="0"/>
              <a:buChar char="•"/>
            </a:pPr>
            <a:r>
              <a:rPr lang="en-AU" dirty="0"/>
              <a:t>Predicted:        5,898</a:t>
            </a:r>
          </a:p>
          <a:p>
            <a:pPr marL="285750" indent="-285750">
              <a:buFont typeface="Arial" panose="020B0604020202020204" pitchFamily="34" charset="0"/>
              <a:buChar char="•"/>
            </a:pPr>
            <a:r>
              <a:rPr lang="en-AU" dirty="0"/>
              <a:t>True Number:  6,128</a:t>
            </a:r>
          </a:p>
          <a:p>
            <a:pPr marL="285750" indent="-285750">
              <a:buFont typeface="Arial" panose="020B0604020202020204" pitchFamily="34" charset="0"/>
              <a:buChar char="•"/>
            </a:pPr>
            <a:r>
              <a:rPr lang="en-AU" dirty="0"/>
              <a:t>Error ≈ 5%</a:t>
            </a:r>
          </a:p>
        </p:txBody>
      </p:sp>
    </p:spTree>
    <p:extLst>
      <p:ext uri="{BB962C8B-B14F-4D97-AF65-F5344CB8AC3E}">
        <p14:creationId xmlns:p14="http://schemas.microsoft.com/office/powerpoint/2010/main" val="793725022"/>
      </p:ext>
    </p:extLst>
  </p:cSld>
  <p:clrMapOvr>
    <a:masterClrMapping/>
  </p:clrMapOvr>
  <mc:AlternateContent xmlns:mc="http://schemas.openxmlformats.org/markup-compatibility/2006" xmlns:p14="http://schemas.microsoft.com/office/powerpoint/2010/main">
    <mc:Choice Requires="p14">
      <p:transition spd="slow" p14:dur="2000" advTm="28435"/>
    </mc:Choice>
    <mc:Fallback xmlns="">
      <p:transition spd="slow" advTm="28435"/>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AU" dirty="0"/>
              <a:t>Assigning EVs</a:t>
            </a:r>
            <a:endParaRPr lang="en-US" dirty="0"/>
          </a:p>
        </p:txBody>
      </p:sp>
      <p:graphicFrame>
        <p:nvGraphicFramePr>
          <p:cNvPr id="2" name="Table 1">
            <a:extLst>
              <a:ext uri="{FF2B5EF4-FFF2-40B4-BE49-F238E27FC236}">
                <a16:creationId xmlns:a16="http://schemas.microsoft.com/office/drawing/2014/main" id="{E9A64985-2FF0-1689-74D3-D70C578FA04B}"/>
              </a:ext>
            </a:extLst>
          </p:cNvPr>
          <p:cNvGraphicFramePr>
            <a:graphicFrameLocks noGrp="1"/>
          </p:cNvGraphicFramePr>
          <p:nvPr>
            <p:extLst>
              <p:ext uri="{D42A27DB-BD31-4B8C-83A1-F6EECF244321}">
                <p14:modId xmlns:p14="http://schemas.microsoft.com/office/powerpoint/2010/main" val="2213569935"/>
              </p:ext>
            </p:extLst>
          </p:nvPr>
        </p:nvGraphicFramePr>
        <p:xfrm>
          <a:off x="5105861" y="1521645"/>
          <a:ext cx="3814619" cy="1980176"/>
        </p:xfrm>
        <a:graphic>
          <a:graphicData uri="http://schemas.openxmlformats.org/drawingml/2006/table">
            <a:tbl>
              <a:tblPr firstRow="1" firstCol="1" bandRow="1">
                <a:tableStyleId>{5940675A-B579-460E-94D1-54222C63F5DA}</a:tableStyleId>
              </a:tblPr>
              <a:tblGrid>
                <a:gridCol w="1453562">
                  <a:extLst>
                    <a:ext uri="{9D8B030D-6E8A-4147-A177-3AD203B41FA5}">
                      <a16:colId xmlns:a16="http://schemas.microsoft.com/office/drawing/2014/main" val="2839266035"/>
                    </a:ext>
                  </a:extLst>
                </a:gridCol>
                <a:gridCol w="906614">
                  <a:extLst>
                    <a:ext uri="{9D8B030D-6E8A-4147-A177-3AD203B41FA5}">
                      <a16:colId xmlns:a16="http://schemas.microsoft.com/office/drawing/2014/main" val="1129885089"/>
                    </a:ext>
                  </a:extLst>
                </a:gridCol>
                <a:gridCol w="1454443">
                  <a:extLst>
                    <a:ext uri="{9D8B030D-6E8A-4147-A177-3AD203B41FA5}">
                      <a16:colId xmlns:a16="http://schemas.microsoft.com/office/drawing/2014/main" val="2445825603"/>
                    </a:ext>
                  </a:extLst>
                </a:gridCol>
              </a:tblGrid>
              <a:tr h="371813">
                <a:tc>
                  <a:txBody>
                    <a:bodyPr/>
                    <a:lstStyle/>
                    <a:p>
                      <a:pPr algn="ctr">
                        <a:lnSpc>
                          <a:spcPct val="107000"/>
                        </a:lnSpc>
                        <a:spcAft>
                          <a:spcPts val="800"/>
                        </a:spcAft>
                      </a:pPr>
                      <a:r>
                        <a:rPr lang="en-AU" sz="1200" dirty="0">
                          <a:effectLst/>
                        </a:rPr>
                        <a:t> </a:t>
                      </a:r>
                      <a:endParaRPr lang="en-AU" sz="1200" dirty="0">
                        <a:effectLst/>
                        <a:latin typeface="Calibri" panose="020F0502020204030204" pitchFamily="34" charset="0"/>
                        <a:ea typeface="Calibri" panose="020F0502020204030204" pitchFamily="34" charset="0"/>
                      </a:endParaRPr>
                    </a:p>
                  </a:txBody>
                  <a:tcPr marL="68580" marR="68580" marT="0" marB="0">
                    <a:solidFill>
                      <a:srgbClr val="DADADA"/>
                    </a:solidFill>
                  </a:tcPr>
                </a:tc>
                <a:tc>
                  <a:txBody>
                    <a:bodyPr/>
                    <a:lstStyle/>
                    <a:p>
                      <a:pPr algn="ctr">
                        <a:lnSpc>
                          <a:spcPct val="107000"/>
                        </a:lnSpc>
                        <a:spcAft>
                          <a:spcPts val="800"/>
                        </a:spcAft>
                      </a:pPr>
                      <a:r>
                        <a:rPr lang="en-AU" sz="1200" b="0" dirty="0">
                          <a:solidFill>
                            <a:schemeClr val="tx1"/>
                          </a:solidFill>
                          <a:effectLst/>
                        </a:rPr>
                        <a:t>Mean</a:t>
                      </a:r>
                      <a:endParaRPr lang="en-AU" sz="1200" b="0" dirty="0">
                        <a:solidFill>
                          <a:schemeClr val="tx1"/>
                        </a:solidFill>
                        <a:effectLst/>
                        <a:latin typeface="Calibri" panose="020F0502020204030204" pitchFamily="34" charset="0"/>
                        <a:ea typeface="Calibri" panose="020F0502020204030204" pitchFamily="34" charset="0"/>
                      </a:endParaRPr>
                    </a:p>
                  </a:txBody>
                  <a:tcPr marL="68580" marR="68580" marT="0" marB="0">
                    <a:solidFill>
                      <a:srgbClr val="DADADA"/>
                    </a:solidFill>
                  </a:tcPr>
                </a:tc>
                <a:tc>
                  <a:txBody>
                    <a:bodyPr/>
                    <a:lstStyle/>
                    <a:p>
                      <a:pPr algn="ctr">
                        <a:lnSpc>
                          <a:spcPct val="107000"/>
                        </a:lnSpc>
                        <a:spcAft>
                          <a:spcPts val="800"/>
                        </a:spcAft>
                      </a:pPr>
                      <a:r>
                        <a:rPr lang="en-AU" sz="1200" dirty="0">
                          <a:effectLst/>
                        </a:rPr>
                        <a:t>Confirmed by Literature</a:t>
                      </a:r>
                      <a:endParaRPr lang="en-AU" sz="1200" dirty="0">
                        <a:effectLst/>
                        <a:latin typeface="Calibri" panose="020F0502020204030204" pitchFamily="34" charset="0"/>
                        <a:ea typeface="Calibri" panose="020F0502020204030204" pitchFamily="34" charset="0"/>
                      </a:endParaRPr>
                    </a:p>
                  </a:txBody>
                  <a:tcPr marL="68580" marR="68580" marT="0" marB="0">
                    <a:solidFill>
                      <a:srgbClr val="DADADA"/>
                    </a:solidFill>
                  </a:tcPr>
                </a:tc>
                <a:extLst>
                  <a:ext uri="{0D108BD9-81ED-4DB2-BD59-A6C34878D82A}">
                    <a16:rowId xmlns:a16="http://schemas.microsoft.com/office/drawing/2014/main" val="2566749268"/>
                  </a:ext>
                </a:extLst>
              </a:tr>
              <a:tr h="303655">
                <a:tc>
                  <a:txBody>
                    <a:bodyPr/>
                    <a:lstStyle/>
                    <a:p>
                      <a:pPr algn="l">
                        <a:lnSpc>
                          <a:spcPct val="107000"/>
                        </a:lnSpc>
                        <a:spcAft>
                          <a:spcPts val="800"/>
                        </a:spcAft>
                      </a:pPr>
                      <a:r>
                        <a:rPr lang="en-AU" sz="1200" b="0" dirty="0">
                          <a:solidFill>
                            <a:schemeClr val="tx1"/>
                          </a:solidFill>
                          <a:effectLst/>
                        </a:rPr>
                        <a:t>Income</a:t>
                      </a:r>
                      <a:endParaRPr lang="en-AU" sz="1200" b="0" dirty="0">
                        <a:solidFill>
                          <a:schemeClr val="tx1"/>
                        </a:solidFill>
                        <a:effectLst/>
                        <a:latin typeface="Calibri" panose="020F0502020204030204" pitchFamily="34" charset="0"/>
                        <a:ea typeface="Calibri" panose="020F0502020204030204" pitchFamily="34" charset="0"/>
                      </a:endParaRPr>
                    </a:p>
                  </a:txBody>
                  <a:tcPr marL="68580" marR="68580" marT="0" marB="0">
                    <a:solidFill>
                      <a:srgbClr val="DADADA"/>
                    </a:solidFill>
                  </a:tcPr>
                </a:tc>
                <a:tc>
                  <a:txBody>
                    <a:bodyPr/>
                    <a:lstStyle/>
                    <a:p>
                      <a:pPr algn="ctr">
                        <a:lnSpc>
                          <a:spcPct val="107000"/>
                        </a:lnSpc>
                        <a:spcAft>
                          <a:spcPts val="800"/>
                        </a:spcAft>
                      </a:pPr>
                      <a:r>
                        <a:rPr lang="en-AU" sz="1200" dirty="0">
                          <a:effectLst/>
                        </a:rPr>
                        <a:t>$1,828</a:t>
                      </a:r>
                      <a:endParaRPr lang="en-AU" sz="1200" dirty="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07000"/>
                        </a:lnSpc>
                        <a:spcAft>
                          <a:spcPts val="800"/>
                        </a:spcAft>
                      </a:pPr>
                      <a:r>
                        <a:rPr lang="en-AU" sz="1200" dirty="0">
                          <a:effectLst/>
                        </a:rPr>
                        <a:t>Semi</a:t>
                      </a:r>
                      <a:endParaRPr lang="en-AU" sz="12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671979428"/>
                  </a:ext>
                </a:extLst>
              </a:tr>
              <a:tr h="303655">
                <a:tc>
                  <a:txBody>
                    <a:bodyPr/>
                    <a:lstStyle/>
                    <a:p>
                      <a:pPr algn="l">
                        <a:lnSpc>
                          <a:spcPct val="107000"/>
                        </a:lnSpc>
                        <a:spcAft>
                          <a:spcPts val="800"/>
                        </a:spcAft>
                      </a:pPr>
                      <a:r>
                        <a:rPr lang="en-AU" sz="1200" b="0" dirty="0">
                          <a:solidFill>
                            <a:schemeClr val="tx1"/>
                          </a:solidFill>
                          <a:effectLst/>
                        </a:rPr>
                        <a:t>Total Vehicles </a:t>
                      </a:r>
                      <a:endParaRPr lang="en-AU" sz="1200" b="0" dirty="0">
                        <a:solidFill>
                          <a:schemeClr val="tx1"/>
                        </a:solidFill>
                        <a:effectLst/>
                        <a:latin typeface="Calibri" panose="020F0502020204030204" pitchFamily="34" charset="0"/>
                        <a:ea typeface="Calibri" panose="020F0502020204030204" pitchFamily="34" charset="0"/>
                      </a:endParaRPr>
                    </a:p>
                  </a:txBody>
                  <a:tcPr marL="68580" marR="68580" marT="0" marB="0">
                    <a:solidFill>
                      <a:srgbClr val="DADADA"/>
                    </a:solidFill>
                  </a:tcPr>
                </a:tc>
                <a:tc>
                  <a:txBody>
                    <a:bodyPr/>
                    <a:lstStyle/>
                    <a:p>
                      <a:pPr algn="ctr">
                        <a:lnSpc>
                          <a:spcPct val="107000"/>
                        </a:lnSpc>
                        <a:spcAft>
                          <a:spcPts val="800"/>
                        </a:spcAft>
                      </a:pPr>
                      <a:r>
                        <a:rPr lang="en-AU" sz="1200" dirty="0">
                          <a:effectLst/>
                        </a:rPr>
                        <a:t>2.6</a:t>
                      </a:r>
                      <a:endParaRPr lang="en-AU" sz="1200" dirty="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07000"/>
                        </a:lnSpc>
                        <a:spcAft>
                          <a:spcPts val="800"/>
                        </a:spcAft>
                      </a:pPr>
                      <a:r>
                        <a:rPr lang="en-AU" sz="1200" kern="0" dirty="0">
                          <a:solidFill>
                            <a:srgbClr val="393938"/>
                          </a:solidFill>
                        </a:rPr>
                        <a:t>✔ </a:t>
                      </a:r>
                      <a:endParaRPr lang="en-AU" sz="12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978728660"/>
                  </a:ext>
                </a:extLst>
              </a:tr>
              <a:tr h="303655">
                <a:tc>
                  <a:txBody>
                    <a:bodyPr/>
                    <a:lstStyle/>
                    <a:p>
                      <a:pPr algn="l">
                        <a:lnSpc>
                          <a:spcPct val="107000"/>
                        </a:lnSpc>
                        <a:spcAft>
                          <a:spcPts val="800"/>
                        </a:spcAft>
                      </a:pPr>
                      <a:r>
                        <a:rPr lang="en-AU" sz="1200" b="0" dirty="0">
                          <a:solidFill>
                            <a:schemeClr val="tx1"/>
                          </a:solidFill>
                          <a:effectLst/>
                        </a:rPr>
                        <a:t>Household Size</a:t>
                      </a:r>
                      <a:endParaRPr lang="en-AU" sz="1200" b="0" dirty="0">
                        <a:solidFill>
                          <a:schemeClr val="tx1"/>
                        </a:solidFill>
                        <a:effectLst/>
                        <a:latin typeface="Calibri" panose="020F0502020204030204" pitchFamily="34" charset="0"/>
                        <a:ea typeface="Calibri" panose="020F0502020204030204" pitchFamily="34" charset="0"/>
                      </a:endParaRPr>
                    </a:p>
                  </a:txBody>
                  <a:tcPr marL="68580" marR="68580" marT="0" marB="0">
                    <a:solidFill>
                      <a:srgbClr val="DADADA"/>
                    </a:solidFill>
                  </a:tcPr>
                </a:tc>
                <a:tc>
                  <a:txBody>
                    <a:bodyPr/>
                    <a:lstStyle/>
                    <a:p>
                      <a:pPr algn="ctr">
                        <a:lnSpc>
                          <a:spcPct val="107000"/>
                        </a:lnSpc>
                        <a:spcAft>
                          <a:spcPts val="800"/>
                        </a:spcAft>
                      </a:pPr>
                      <a:r>
                        <a:rPr lang="en-AU" sz="1200" dirty="0">
                          <a:effectLst/>
                        </a:rPr>
                        <a:t>6.15</a:t>
                      </a:r>
                      <a:endParaRPr lang="en-AU" sz="1200" dirty="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07000"/>
                        </a:lnSpc>
                        <a:spcAft>
                          <a:spcPts val="800"/>
                        </a:spcAft>
                      </a:pPr>
                      <a:r>
                        <a:rPr lang="en-AU" sz="1200" kern="0" dirty="0">
                          <a:solidFill>
                            <a:srgbClr val="393938"/>
                          </a:solidFill>
                        </a:rPr>
                        <a:t>✔ </a:t>
                      </a:r>
                      <a:endParaRPr lang="en-AU" sz="12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573086422"/>
                  </a:ext>
                </a:extLst>
              </a:tr>
              <a:tr h="303655">
                <a:tc>
                  <a:txBody>
                    <a:bodyPr/>
                    <a:lstStyle/>
                    <a:p>
                      <a:pPr algn="l">
                        <a:lnSpc>
                          <a:spcPct val="107000"/>
                        </a:lnSpc>
                        <a:spcAft>
                          <a:spcPts val="800"/>
                        </a:spcAft>
                      </a:pPr>
                      <a:r>
                        <a:rPr lang="en-AU" sz="1200" b="0" dirty="0">
                          <a:solidFill>
                            <a:schemeClr val="tx1"/>
                          </a:solidFill>
                          <a:effectLst/>
                        </a:rPr>
                        <a:t>Separate House</a:t>
                      </a:r>
                      <a:endParaRPr lang="en-AU" sz="1200" b="0" dirty="0">
                        <a:solidFill>
                          <a:schemeClr val="tx1"/>
                        </a:solidFill>
                        <a:effectLst/>
                        <a:latin typeface="Calibri" panose="020F0502020204030204" pitchFamily="34" charset="0"/>
                        <a:ea typeface="Calibri" panose="020F0502020204030204" pitchFamily="34" charset="0"/>
                      </a:endParaRPr>
                    </a:p>
                  </a:txBody>
                  <a:tcPr marL="68580" marR="68580" marT="0" marB="0">
                    <a:solidFill>
                      <a:srgbClr val="DADADA"/>
                    </a:solidFill>
                  </a:tcPr>
                </a:tc>
                <a:tc>
                  <a:txBody>
                    <a:bodyPr/>
                    <a:lstStyle/>
                    <a:p>
                      <a:pPr algn="ctr">
                        <a:lnSpc>
                          <a:spcPct val="107000"/>
                        </a:lnSpc>
                        <a:spcAft>
                          <a:spcPts val="800"/>
                        </a:spcAft>
                      </a:pPr>
                      <a:r>
                        <a:rPr lang="en-AU" sz="1200" dirty="0">
                          <a:effectLst/>
                        </a:rPr>
                        <a:t>81.28%</a:t>
                      </a:r>
                      <a:endParaRPr lang="en-AU" sz="1200" dirty="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07000"/>
                        </a:lnSpc>
                        <a:spcAft>
                          <a:spcPts val="800"/>
                        </a:spcAft>
                      </a:pPr>
                      <a:r>
                        <a:rPr lang="en-AU" sz="1200" kern="0" dirty="0">
                          <a:solidFill>
                            <a:srgbClr val="393938"/>
                          </a:solidFill>
                        </a:rPr>
                        <a:t>✔ </a:t>
                      </a:r>
                      <a:endParaRPr lang="en-AU" sz="12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100945124"/>
                  </a:ext>
                </a:extLst>
              </a:tr>
              <a:tr h="303655">
                <a:tc>
                  <a:txBody>
                    <a:bodyPr/>
                    <a:lstStyle/>
                    <a:p>
                      <a:pPr algn="l">
                        <a:lnSpc>
                          <a:spcPct val="107000"/>
                        </a:lnSpc>
                        <a:spcAft>
                          <a:spcPts val="800"/>
                        </a:spcAft>
                      </a:pPr>
                      <a:r>
                        <a:rPr lang="en-AU" sz="1200" b="0" dirty="0">
                          <a:solidFill>
                            <a:schemeClr val="tx1"/>
                          </a:solidFill>
                          <a:effectLst/>
                        </a:rPr>
                        <a:t>Purchasing/ Fully Owned</a:t>
                      </a:r>
                      <a:endParaRPr lang="en-AU" sz="1200" b="0" dirty="0">
                        <a:solidFill>
                          <a:schemeClr val="tx1"/>
                        </a:solidFill>
                        <a:effectLst/>
                        <a:latin typeface="Calibri" panose="020F0502020204030204" pitchFamily="34" charset="0"/>
                        <a:ea typeface="Calibri" panose="020F0502020204030204" pitchFamily="34" charset="0"/>
                      </a:endParaRPr>
                    </a:p>
                  </a:txBody>
                  <a:tcPr marL="68580" marR="68580" marT="0" marB="0">
                    <a:solidFill>
                      <a:srgbClr val="DADADA"/>
                    </a:solidFill>
                  </a:tcPr>
                </a:tc>
                <a:tc>
                  <a:txBody>
                    <a:bodyPr/>
                    <a:lstStyle/>
                    <a:p>
                      <a:pPr algn="ctr">
                        <a:lnSpc>
                          <a:spcPct val="107000"/>
                        </a:lnSpc>
                        <a:spcAft>
                          <a:spcPts val="800"/>
                        </a:spcAft>
                      </a:pPr>
                      <a:r>
                        <a:rPr lang="en-AU" sz="1200" dirty="0">
                          <a:effectLst/>
                        </a:rPr>
                        <a:t>66.37%</a:t>
                      </a:r>
                      <a:endParaRPr lang="en-AU" sz="1200" dirty="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07000"/>
                        </a:lnSpc>
                        <a:spcAft>
                          <a:spcPts val="800"/>
                        </a:spcAft>
                      </a:pPr>
                      <a:r>
                        <a:rPr lang="en-AU" sz="1200" kern="0" dirty="0">
                          <a:solidFill>
                            <a:srgbClr val="393938"/>
                          </a:solidFill>
                        </a:rPr>
                        <a:t>✔ </a:t>
                      </a:r>
                      <a:endParaRPr lang="en-AU" sz="12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402136935"/>
                  </a:ext>
                </a:extLst>
              </a:tr>
            </a:tbl>
          </a:graphicData>
        </a:graphic>
      </p:graphicFrame>
      <p:graphicFrame>
        <p:nvGraphicFramePr>
          <p:cNvPr id="3" name="Table 2">
            <a:extLst>
              <a:ext uri="{FF2B5EF4-FFF2-40B4-BE49-F238E27FC236}">
                <a16:creationId xmlns:a16="http://schemas.microsoft.com/office/drawing/2014/main" id="{B460E325-6237-05F4-2B09-7C79D17A2A82}"/>
              </a:ext>
            </a:extLst>
          </p:cNvPr>
          <p:cNvGraphicFramePr>
            <a:graphicFrameLocks noGrp="1"/>
          </p:cNvGraphicFramePr>
          <p:nvPr>
            <p:extLst>
              <p:ext uri="{D42A27DB-BD31-4B8C-83A1-F6EECF244321}">
                <p14:modId xmlns:p14="http://schemas.microsoft.com/office/powerpoint/2010/main" val="1935771285"/>
              </p:ext>
            </p:extLst>
          </p:nvPr>
        </p:nvGraphicFramePr>
        <p:xfrm>
          <a:off x="147464" y="1558780"/>
          <a:ext cx="4694700" cy="1522349"/>
        </p:xfrm>
        <a:graphic>
          <a:graphicData uri="http://schemas.openxmlformats.org/drawingml/2006/table">
            <a:tbl>
              <a:tblPr firstRow="1" firstCol="1" bandRow="1">
                <a:tableStyleId>{5940675A-B579-460E-94D1-54222C63F5DA}</a:tableStyleId>
              </a:tblPr>
              <a:tblGrid>
                <a:gridCol w="656100">
                  <a:extLst>
                    <a:ext uri="{9D8B030D-6E8A-4147-A177-3AD203B41FA5}">
                      <a16:colId xmlns:a16="http://schemas.microsoft.com/office/drawing/2014/main" val="3322539136"/>
                    </a:ext>
                  </a:extLst>
                </a:gridCol>
                <a:gridCol w="1600200">
                  <a:extLst>
                    <a:ext uri="{9D8B030D-6E8A-4147-A177-3AD203B41FA5}">
                      <a16:colId xmlns:a16="http://schemas.microsoft.com/office/drawing/2014/main" val="2445318567"/>
                    </a:ext>
                  </a:extLst>
                </a:gridCol>
                <a:gridCol w="900545">
                  <a:extLst>
                    <a:ext uri="{9D8B030D-6E8A-4147-A177-3AD203B41FA5}">
                      <a16:colId xmlns:a16="http://schemas.microsoft.com/office/drawing/2014/main" val="2223055964"/>
                    </a:ext>
                  </a:extLst>
                </a:gridCol>
                <a:gridCol w="1537855">
                  <a:extLst>
                    <a:ext uri="{9D8B030D-6E8A-4147-A177-3AD203B41FA5}">
                      <a16:colId xmlns:a16="http://schemas.microsoft.com/office/drawing/2014/main" val="3150475159"/>
                    </a:ext>
                  </a:extLst>
                </a:gridCol>
              </a:tblGrid>
              <a:tr h="190500">
                <a:tc>
                  <a:txBody>
                    <a:bodyPr/>
                    <a:lstStyle/>
                    <a:p>
                      <a:pPr algn="ctr">
                        <a:lnSpc>
                          <a:spcPct val="107000"/>
                        </a:lnSpc>
                        <a:spcAft>
                          <a:spcPts val="800"/>
                        </a:spcAft>
                      </a:pPr>
                      <a:r>
                        <a:rPr lang="en-AU" sz="1200" dirty="0">
                          <a:effectLst/>
                        </a:rPr>
                        <a:t>Ranking</a:t>
                      </a:r>
                      <a:endParaRPr lang="en-AU" sz="1200" dirty="0">
                        <a:effectLst/>
                        <a:latin typeface="Calibri" panose="020F0502020204030204" pitchFamily="34" charset="0"/>
                        <a:ea typeface="Calibri" panose="020F0502020204030204" pitchFamily="34" charset="0"/>
                      </a:endParaRPr>
                    </a:p>
                  </a:txBody>
                  <a:tcPr marL="68580" marR="68580" marT="0" marB="0">
                    <a:solidFill>
                      <a:srgbClr val="DADADA"/>
                    </a:solidFill>
                  </a:tcPr>
                </a:tc>
                <a:tc>
                  <a:txBody>
                    <a:bodyPr/>
                    <a:lstStyle/>
                    <a:p>
                      <a:pPr algn="ctr">
                        <a:lnSpc>
                          <a:spcPct val="107000"/>
                        </a:lnSpc>
                        <a:spcAft>
                          <a:spcPts val="800"/>
                        </a:spcAft>
                      </a:pPr>
                      <a:r>
                        <a:rPr lang="en-AU" sz="1200" dirty="0">
                          <a:effectLst/>
                        </a:rPr>
                        <a:t>Attribute</a:t>
                      </a:r>
                      <a:endParaRPr lang="en-AU" sz="1200" dirty="0">
                        <a:effectLst/>
                        <a:latin typeface="Calibri" panose="020F0502020204030204" pitchFamily="34" charset="0"/>
                        <a:ea typeface="Calibri" panose="020F0502020204030204" pitchFamily="34" charset="0"/>
                      </a:endParaRPr>
                    </a:p>
                  </a:txBody>
                  <a:tcPr marL="68580" marR="68580" marT="0" marB="0">
                    <a:solidFill>
                      <a:srgbClr val="DADADA"/>
                    </a:solidFill>
                  </a:tcPr>
                </a:tc>
                <a:tc>
                  <a:txBody>
                    <a:bodyPr/>
                    <a:lstStyle/>
                    <a:p>
                      <a:pPr algn="ctr">
                        <a:lnSpc>
                          <a:spcPct val="107000"/>
                        </a:lnSpc>
                        <a:spcAft>
                          <a:spcPts val="800"/>
                        </a:spcAft>
                      </a:pPr>
                      <a:r>
                        <a:rPr lang="en-AU" sz="1200" dirty="0">
                          <a:effectLst/>
                        </a:rPr>
                        <a:t>Pearson Score</a:t>
                      </a:r>
                      <a:endParaRPr lang="en-AU" sz="1200" dirty="0">
                        <a:effectLst/>
                        <a:latin typeface="Calibri" panose="020F0502020204030204" pitchFamily="34" charset="0"/>
                        <a:ea typeface="Calibri" panose="020F0502020204030204" pitchFamily="34" charset="0"/>
                      </a:endParaRPr>
                    </a:p>
                  </a:txBody>
                  <a:tcPr marL="68580" marR="68580" marT="0" marB="0">
                    <a:solidFill>
                      <a:srgbClr val="DADADA"/>
                    </a:solidFill>
                  </a:tcPr>
                </a:tc>
                <a:tc>
                  <a:txBody>
                    <a:bodyPr/>
                    <a:lstStyle/>
                    <a:p>
                      <a:pPr algn="ctr">
                        <a:lnSpc>
                          <a:spcPct val="107000"/>
                        </a:lnSpc>
                        <a:spcAft>
                          <a:spcPts val="800"/>
                        </a:spcAft>
                      </a:pPr>
                      <a:r>
                        <a:rPr lang="en-AU" sz="1200" dirty="0">
                          <a:effectLst/>
                        </a:rPr>
                        <a:t>Confirmed by Literature</a:t>
                      </a:r>
                      <a:endParaRPr lang="en-AU" sz="1200" dirty="0">
                        <a:effectLst/>
                        <a:latin typeface="Calibri" panose="020F0502020204030204" pitchFamily="34" charset="0"/>
                        <a:ea typeface="Calibri" panose="020F0502020204030204" pitchFamily="34" charset="0"/>
                      </a:endParaRPr>
                    </a:p>
                  </a:txBody>
                  <a:tcPr marL="68580" marR="68580" marT="0" marB="0">
                    <a:solidFill>
                      <a:srgbClr val="DADADA"/>
                    </a:solidFill>
                  </a:tcPr>
                </a:tc>
                <a:extLst>
                  <a:ext uri="{0D108BD9-81ED-4DB2-BD59-A6C34878D82A}">
                    <a16:rowId xmlns:a16="http://schemas.microsoft.com/office/drawing/2014/main" val="712555403"/>
                  </a:ext>
                </a:extLst>
              </a:tr>
              <a:tr h="190500">
                <a:tc>
                  <a:txBody>
                    <a:bodyPr/>
                    <a:lstStyle/>
                    <a:p>
                      <a:pPr algn="r">
                        <a:lnSpc>
                          <a:spcPct val="107000"/>
                        </a:lnSpc>
                        <a:spcAft>
                          <a:spcPts val="800"/>
                        </a:spcAft>
                      </a:pPr>
                      <a:r>
                        <a:rPr lang="en-AU" sz="1200" dirty="0">
                          <a:effectLst/>
                        </a:rPr>
                        <a:t>1</a:t>
                      </a:r>
                      <a:endParaRPr lang="en-AU" sz="1200" dirty="0">
                        <a:effectLst/>
                        <a:latin typeface="Calibri" panose="020F0502020204030204" pitchFamily="34" charset="0"/>
                        <a:ea typeface="Calibri" panose="020F0502020204030204" pitchFamily="34" charset="0"/>
                      </a:endParaRPr>
                    </a:p>
                  </a:txBody>
                  <a:tcPr marL="68580" marR="68580" marT="0" marB="0">
                    <a:solidFill>
                      <a:srgbClr val="DADADA"/>
                    </a:solidFill>
                  </a:tcPr>
                </a:tc>
                <a:tc>
                  <a:txBody>
                    <a:bodyPr/>
                    <a:lstStyle/>
                    <a:p>
                      <a:pPr algn="just">
                        <a:lnSpc>
                          <a:spcPct val="107000"/>
                        </a:lnSpc>
                        <a:spcAft>
                          <a:spcPts val="800"/>
                        </a:spcAft>
                      </a:pPr>
                      <a:r>
                        <a:rPr lang="en-AU" sz="1200" dirty="0">
                          <a:effectLst/>
                        </a:rPr>
                        <a:t>$4,000-$4,499</a:t>
                      </a:r>
                      <a:endParaRPr lang="en-AU" sz="1200" dirty="0">
                        <a:effectLst/>
                        <a:latin typeface="Calibri" panose="020F0502020204030204" pitchFamily="34" charset="0"/>
                        <a:ea typeface="Calibri" panose="020F0502020204030204" pitchFamily="34" charset="0"/>
                      </a:endParaRPr>
                    </a:p>
                  </a:txBody>
                  <a:tcPr marL="68580" marR="68580" marT="0" marB="0"/>
                </a:tc>
                <a:tc>
                  <a:txBody>
                    <a:bodyPr/>
                    <a:lstStyle/>
                    <a:p>
                      <a:pPr algn="r">
                        <a:lnSpc>
                          <a:spcPct val="107000"/>
                        </a:lnSpc>
                        <a:spcAft>
                          <a:spcPts val="800"/>
                        </a:spcAft>
                      </a:pPr>
                      <a:r>
                        <a:rPr lang="en-AU" sz="1200" dirty="0">
                          <a:effectLst/>
                        </a:rPr>
                        <a:t>0.198</a:t>
                      </a:r>
                      <a:endParaRPr lang="en-AU" sz="1200" dirty="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07000"/>
                        </a:lnSpc>
                        <a:spcAft>
                          <a:spcPts val="800"/>
                        </a:spcAft>
                      </a:pPr>
                      <a:r>
                        <a:rPr lang="en-AU" sz="1200" kern="0" dirty="0">
                          <a:solidFill>
                            <a:srgbClr val="393938"/>
                          </a:solidFill>
                        </a:rPr>
                        <a:t>✔</a:t>
                      </a:r>
                      <a:endParaRPr lang="en-AU" sz="12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646984193"/>
                  </a:ext>
                </a:extLst>
              </a:tr>
              <a:tr h="190500">
                <a:tc>
                  <a:txBody>
                    <a:bodyPr/>
                    <a:lstStyle/>
                    <a:p>
                      <a:pPr algn="r">
                        <a:lnSpc>
                          <a:spcPct val="107000"/>
                        </a:lnSpc>
                        <a:spcAft>
                          <a:spcPts val="800"/>
                        </a:spcAft>
                      </a:pPr>
                      <a:r>
                        <a:rPr lang="en-AU" sz="1200" dirty="0">
                          <a:effectLst/>
                        </a:rPr>
                        <a:t>2</a:t>
                      </a:r>
                      <a:endParaRPr lang="en-AU" sz="1200" dirty="0">
                        <a:effectLst/>
                        <a:latin typeface="Calibri" panose="020F0502020204030204" pitchFamily="34" charset="0"/>
                        <a:ea typeface="Calibri" panose="020F0502020204030204" pitchFamily="34" charset="0"/>
                      </a:endParaRPr>
                    </a:p>
                  </a:txBody>
                  <a:tcPr marL="68580" marR="68580" marT="0" marB="0">
                    <a:solidFill>
                      <a:srgbClr val="DADADA"/>
                    </a:solidFill>
                  </a:tcPr>
                </a:tc>
                <a:tc>
                  <a:txBody>
                    <a:bodyPr/>
                    <a:lstStyle/>
                    <a:p>
                      <a:pPr algn="just">
                        <a:lnSpc>
                          <a:spcPct val="107000"/>
                        </a:lnSpc>
                        <a:spcAft>
                          <a:spcPts val="800"/>
                        </a:spcAft>
                      </a:pPr>
                      <a:r>
                        <a:rPr lang="en-AU" sz="1200" dirty="0">
                          <a:effectLst/>
                        </a:rPr>
                        <a:t>$5,000-$5,999</a:t>
                      </a:r>
                      <a:endParaRPr lang="en-AU" sz="1200" dirty="0">
                        <a:effectLst/>
                        <a:latin typeface="Calibri" panose="020F0502020204030204" pitchFamily="34" charset="0"/>
                        <a:ea typeface="Calibri" panose="020F0502020204030204" pitchFamily="34" charset="0"/>
                      </a:endParaRPr>
                    </a:p>
                  </a:txBody>
                  <a:tcPr marL="68580" marR="68580" marT="0" marB="0"/>
                </a:tc>
                <a:tc>
                  <a:txBody>
                    <a:bodyPr/>
                    <a:lstStyle/>
                    <a:p>
                      <a:pPr algn="r">
                        <a:lnSpc>
                          <a:spcPct val="107000"/>
                        </a:lnSpc>
                        <a:spcAft>
                          <a:spcPts val="800"/>
                        </a:spcAft>
                      </a:pPr>
                      <a:r>
                        <a:rPr lang="en-AU" sz="1200" dirty="0">
                          <a:effectLst/>
                        </a:rPr>
                        <a:t>0.177</a:t>
                      </a:r>
                      <a:endParaRPr lang="en-AU" sz="1200" dirty="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07000"/>
                        </a:lnSpc>
                        <a:spcAft>
                          <a:spcPts val="800"/>
                        </a:spcAft>
                      </a:pPr>
                      <a:r>
                        <a:rPr lang="en-AU" sz="1200" kern="0" dirty="0">
                          <a:solidFill>
                            <a:srgbClr val="393938"/>
                          </a:solidFill>
                        </a:rPr>
                        <a:t>✔</a:t>
                      </a:r>
                      <a:endParaRPr lang="en-AU" sz="12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450124126"/>
                  </a:ext>
                </a:extLst>
              </a:tr>
              <a:tr h="190500">
                <a:tc>
                  <a:txBody>
                    <a:bodyPr/>
                    <a:lstStyle/>
                    <a:p>
                      <a:pPr algn="r">
                        <a:lnSpc>
                          <a:spcPct val="107000"/>
                        </a:lnSpc>
                        <a:spcAft>
                          <a:spcPts val="800"/>
                        </a:spcAft>
                      </a:pPr>
                      <a:r>
                        <a:rPr lang="en-AU" sz="1200" dirty="0">
                          <a:effectLst/>
                        </a:rPr>
                        <a:t>3</a:t>
                      </a:r>
                      <a:endParaRPr lang="en-AU" sz="1200" dirty="0">
                        <a:effectLst/>
                        <a:latin typeface="Calibri" panose="020F0502020204030204" pitchFamily="34" charset="0"/>
                        <a:ea typeface="Calibri" panose="020F0502020204030204" pitchFamily="34" charset="0"/>
                      </a:endParaRPr>
                    </a:p>
                  </a:txBody>
                  <a:tcPr marL="68580" marR="68580" marT="0" marB="0">
                    <a:solidFill>
                      <a:srgbClr val="DADADA"/>
                    </a:solidFill>
                  </a:tcPr>
                </a:tc>
                <a:tc>
                  <a:txBody>
                    <a:bodyPr/>
                    <a:lstStyle/>
                    <a:p>
                      <a:pPr algn="just">
                        <a:lnSpc>
                          <a:spcPct val="107000"/>
                        </a:lnSpc>
                        <a:spcAft>
                          <a:spcPts val="800"/>
                        </a:spcAft>
                      </a:pPr>
                      <a:r>
                        <a:rPr lang="en-AU" sz="1200" dirty="0">
                          <a:effectLst/>
                        </a:rPr>
                        <a:t>$4,500-$4,999</a:t>
                      </a:r>
                      <a:endParaRPr lang="en-AU" sz="1200" dirty="0">
                        <a:effectLst/>
                        <a:latin typeface="Calibri" panose="020F0502020204030204" pitchFamily="34" charset="0"/>
                        <a:ea typeface="Calibri" panose="020F0502020204030204" pitchFamily="34" charset="0"/>
                      </a:endParaRPr>
                    </a:p>
                  </a:txBody>
                  <a:tcPr marL="68580" marR="68580" marT="0" marB="0"/>
                </a:tc>
                <a:tc>
                  <a:txBody>
                    <a:bodyPr/>
                    <a:lstStyle/>
                    <a:p>
                      <a:pPr algn="r">
                        <a:lnSpc>
                          <a:spcPct val="107000"/>
                        </a:lnSpc>
                        <a:spcAft>
                          <a:spcPts val="800"/>
                        </a:spcAft>
                      </a:pPr>
                      <a:r>
                        <a:rPr lang="en-AU" sz="1200" dirty="0">
                          <a:effectLst/>
                        </a:rPr>
                        <a:t>0.175</a:t>
                      </a:r>
                      <a:endParaRPr lang="en-AU" sz="1200" dirty="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07000"/>
                        </a:lnSpc>
                        <a:spcAft>
                          <a:spcPts val="800"/>
                        </a:spcAft>
                      </a:pPr>
                      <a:r>
                        <a:rPr lang="en-AU" sz="1200" kern="0" dirty="0">
                          <a:solidFill>
                            <a:srgbClr val="393938"/>
                          </a:solidFill>
                        </a:rPr>
                        <a:t>✔</a:t>
                      </a:r>
                      <a:endParaRPr lang="en-AU" sz="12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609369084"/>
                  </a:ext>
                </a:extLst>
              </a:tr>
              <a:tr h="165100">
                <a:tc>
                  <a:txBody>
                    <a:bodyPr/>
                    <a:lstStyle/>
                    <a:p>
                      <a:pPr algn="r">
                        <a:lnSpc>
                          <a:spcPct val="107000"/>
                        </a:lnSpc>
                        <a:spcAft>
                          <a:spcPts val="800"/>
                        </a:spcAft>
                      </a:pPr>
                      <a:r>
                        <a:rPr lang="en-AU" sz="1200" dirty="0">
                          <a:effectLst/>
                        </a:rPr>
                        <a:t>4</a:t>
                      </a:r>
                      <a:endParaRPr lang="en-AU" sz="1200" dirty="0">
                        <a:effectLst/>
                        <a:latin typeface="Calibri" panose="020F0502020204030204" pitchFamily="34" charset="0"/>
                        <a:ea typeface="Calibri" panose="020F0502020204030204" pitchFamily="34" charset="0"/>
                      </a:endParaRPr>
                    </a:p>
                  </a:txBody>
                  <a:tcPr marL="68580" marR="68580" marT="0" marB="0">
                    <a:solidFill>
                      <a:srgbClr val="DADADA"/>
                    </a:solidFill>
                  </a:tcPr>
                </a:tc>
                <a:tc>
                  <a:txBody>
                    <a:bodyPr/>
                    <a:lstStyle/>
                    <a:p>
                      <a:pPr algn="just">
                        <a:lnSpc>
                          <a:spcPct val="107000"/>
                        </a:lnSpc>
                        <a:spcAft>
                          <a:spcPts val="800"/>
                        </a:spcAft>
                      </a:pPr>
                      <a:r>
                        <a:rPr lang="en-AU" sz="1200">
                          <a:effectLst/>
                        </a:rPr>
                        <a:t>Eight or more persons</a:t>
                      </a:r>
                      <a:endParaRPr lang="en-AU" sz="1200">
                        <a:effectLst/>
                        <a:latin typeface="Calibri" panose="020F0502020204030204" pitchFamily="34" charset="0"/>
                        <a:ea typeface="Calibri" panose="020F0502020204030204" pitchFamily="34" charset="0"/>
                      </a:endParaRPr>
                    </a:p>
                  </a:txBody>
                  <a:tcPr marL="68580" marR="68580" marT="0" marB="0"/>
                </a:tc>
                <a:tc>
                  <a:txBody>
                    <a:bodyPr/>
                    <a:lstStyle/>
                    <a:p>
                      <a:pPr algn="r">
                        <a:lnSpc>
                          <a:spcPct val="107000"/>
                        </a:lnSpc>
                        <a:spcAft>
                          <a:spcPts val="800"/>
                        </a:spcAft>
                      </a:pPr>
                      <a:r>
                        <a:rPr lang="en-AU" sz="1200" dirty="0">
                          <a:effectLst/>
                        </a:rPr>
                        <a:t>0.174</a:t>
                      </a:r>
                      <a:endParaRPr lang="en-AU" sz="1200" dirty="0">
                        <a:effectLst/>
                        <a:latin typeface="Calibri" panose="020F0502020204030204" pitchFamily="34" charset="0"/>
                        <a:ea typeface="Calibri" panose="020F0502020204030204" pitchFamily="34" charset="0"/>
                      </a:endParaRPr>
                    </a:p>
                  </a:txBody>
                  <a:tcPr marL="68580" marR="68580" marT="0" marB="0"/>
                </a:tc>
                <a:tc>
                  <a:txBody>
                    <a:bodyPr/>
                    <a:lstStyle/>
                    <a:p>
                      <a:pPr marL="0" marR="0" lvl="0" indent="0" algn="ctr" defTabSz="457200" rtl="0" eaLnBrk="1" fontAlgn="auto" latinLnBrk="0" hangingPunct="1">
                        <a:lnSpc>
                          <a:spcPct val="107000"/>
                        </a:lnSpc>
                        <a:spcBef>
                          <a:spcPts val="0"/>
                        </a:spcBef>
                        <a:spcAft>
                          <a:spcPts val="800"/>
                        </a:spcAft>
                        <a:buClrTx/>
                        <a:buSzTx/>
                        <a:buFontTx/>
                        <a:buNone/>
                        <a:tabLst/>
                        <a:defRPr/>
                      </a:pPr>
                      <a:r>
                        <a:rPr lang="en-AU" sz="1200" b="1" dirty="0">
                          <a:effectLst/>
                        </a:rPr>
                        <a:t>✗</a:t>
                      </a:r>
                      <a:endParaRPr lang="en-AU"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99550432"/>
                  </a:ext>
                </a:extLst>
              </a:tr>
              <a:tr h="190500">
                <a:tc>
                  <a:txBody>
                    <a:bodyPr/>
                    <a:lstStyle/>
                    <a:p>
                      <a:pPr algn="r">
                        <a:lnSpc>
                          <a:spcPct val="107000"/>
                        </a:lnSpc>
                        <a:spcAft>
                          <a:spcPts val="800"/>
                        </a:spcAft>
                      </a:pPr>
                      <a:r>
                        <a:rPr lang="en-AU" sz="1200" dirty="0">
                          <a:effectLst/>
                        </a:rPr>
                        <a:t>5</a:t>
                      </a:r>
                      <a:endParaRPr lang="en-AU" sz="1200" dirty="0">
                        <a:effectLst/>
                        <a:latin typeface="Calibri" panose="020F0502020204030204" pitchFamily="34" charset="0"/>
                        <a:ea typeface="Calibri" panose="020F0502020204030204" pitchFamily="34" charset="0"/>
                      </a:endParaRPr>
                    </a:p>
                  </a:txBody>
                  <a:tcPr marL="68580" marR="68580" marT="0" marB="0">
                    <a:solidFill>
                      <a:srgbClr val="DADADA"/>
                    </a:solidFill>
                  </a:tcPr>
                </a:tc>
                <a:tc>
                  <a:txBody>
                    <a:bodyPr/>
                    <a:lstStyle/>
                    <a:p>
                      <a:pPr algn="just">
                        <a:lnSpc>
                          <a:spcPct val="107000"/>
                        </a:lnSpc>
                        <a:spcAft>
                          <a:spcPts val="800"/>
                        </a:spcAft>
                      </a:pPr>
                      <a:r>
                        <a:rPr lang="en-AU" sz="1200">
                          <a:effectLst/>
                        </a:rPr>
                        <a:t>$6,000-$7,999 </a:t>
                      </a:r>
                      <a:endParaRPr lang="en-AU" sz="1200">
                        <a:effectLst/>
                        <a:latin typeface="Calibri" panose="020F0502020204030204" pitchFamily="34" charset="0"/>
                        <a:ea typeface="Calibri" panose="020F0502020204030204" pitchFamily="34" charset="0"/>
                      </a:endParaRPr>
                    </a:p>
                  </a:txBody>
                  <a:tcPr marL="68580" marR="68580" marT="0" marB="0"/>
                </a:tc>
                <a:tc>
                  <a:txBody>
                    <a:bodyPr/>
                    <a:lstStyle/>
                    <a:p>
                      <a:pPr algn="r">
                        <a:lnSpc>
                          <a:spcPct val="107000"/>
                        </a:lnSpc>
                        <a:spcAft>
                          <a:spcPts val="800"/>
                        </a:spcAft>
                      </a:pPr>
                      <a:r>
                        <a:rPr lang="en-AU" sz="1200" dirty="0">
                          <a:effectLst/>
                        </a:rPr>
                        <a:t>0.167</a:t>
                      </a:r>
                      <a:endParaRPr lang="en-AU" sz="1200" dirty="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07000"/>
                        </a:lnSpc>
                        <a:spcAft>
                          <a:spcPts val="800"/>
                        </a:spcAft>
                      </a:pPr>
                      <a:r>
                        <a:rPr lang="en-AU" sz="1200" kern="0" dirty="0">
                          <a:solidFill>
                            <a:srgbClr val="393938"/>
                          </a:solidFill>
                        </a:rPr>
                        <a:t>✔</a:t>
                      </a:r>
                      <a:endParaRPr lang="en-AU" sz="12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390307954"/>
                  </a:ext>
                </a:extLst>
              </a:tr>
              <a:tr h="190500">
                <a:tc>
                  <a:txBody>
                    <a:bodyPr/>
                    <a:lstStyle/>
                    <a:p>
                      <a:pPr algn="r">
                        <a:lnSpc>
                          <a:spcPct val="107000"/>
                        </a:lnSpc>
                        <a:spcAft>
                          <a:spcPts val="800"/>
                        </a:spcAft>
                      </a:pPr>
                      <a:r>
                        <a:rPr lang="en-AU" sz="1200" dirty="0">
                          <a:effectLst/>
                        </a:rPr>
                        <a:t>6</a:t>
                      </a:r>
                      <a:endParaRPr lang="en-AU" sz="1200" dirty="0">
                        <a:effectLst/>
                        <a:latin typeface="Calibri" panose="020F0502020204030204" pitchFamily="34" charset="0"/>
                        <a:ea typeface="Calibri" panose="020F0502020204030204" pitchFamily="34" charset="0"/>
                      </a:endParaRPr>
                    </a:p>
                  </a:txBody>
                  <a:tcPr marL="68580" marR="68580" marT="0" marB="0">
                    <a:solidFill>
                      <a:srgbClr val="DADADA"/>
                    </a:solidFill>
                  </a:tcPr>
                </a:tc>
                <a:tc>
                  <a:txBody>
                    <a:bodyPr/>
                    <a:lstStyle/>
                    <a:p>
                      <a:pPr algn="just">
                        <a:lnSpc>
                          <a:spcPct val="107000"/>
                        </a:lnSpc>
                        <a:spcAft>
                          <a:spcPts val="800"/>
                        </a:spcAft>
                      </a:pPr>
                      <a:r>
                        <a:rPr lang="en-AU" sz="1200">
                          <a:effectLst/>
                        </a:rPr>
                        <a:t>$3,000-$3,499</a:t>
                      </a:r>
                      <a:endParaRPr lang="en-AU" sz="1200">
                        <a:effectLst/>
                        <a:latin typeface="Calibri" panose="020F0502020204030204" pitchFamily="34" charset="0"/>
                        <a:ea typeface="Calibri" panose="020F0502020204030204" pitchFamily="34" charset="0"/>
                      </a:endParaRPr>
                    </a:p>
                  </a:txBody>
                  <a:tcPr marL="68580" marR="68580" marT="0" marB="0"/>
                </a:tc>
                <a:tc>
                  <a:txBody>
                    <a:bodyPr/>
                    <a:lstStyle/>
                    <a:p>
                      <a:pPr algn="r">
                        <a:lnSpc>
                          <a:spcPct val="107000"/>
                        </a:lnSpc>
                        <a:spcAft>
                          <a:spcPts val="800"/>
                        </a:spcAft>
                      </a:pPr>
                      <a:r>
                        <a:rPr lang="en-AU" sz="1200" dirty="0">
                          <a:effectLst/>
                        </a:rPr>
                        <a:t>0.157</a:t>
                      </a:r>
                      <a:endParaRPr lang="en-AU" sz="1200" dirty="0">
                        <a:effectLst/>
                        <a:latin typeface="Calibri" panose="020F0502020204030204" pitchFamily="34" charset="0"/>
                        <a:ea typeface="Calibri" panose="020F0502020204030204" pitchFamily="34" charset="0"/>
                      </a:endParaRPr>
                    </a:p>
                  </a:txBody>
                  <a:tcPr marL="68580" marR="68580" marT="0" marB="0"/>
                </a:tc>
                <a:tc>
                  <a:txBody>
                    <a:bodyPr/>
                    <a:lstStyle/>
                    <a:p>
                      <a:pPr algn="ctr">
                        <a:lnSpc>
                          <a:spcPct val="107000"/>
                        </a:lnSpc>
                        <a:spcAft>
                          <a:spcPts val="800"/>
                        </a:spcAft>
                      </a:pPr>
                      <a:r>
                        <a:rPr lang="en-AU" sz="1200" kern="0" dirty="0">
                          <a:solidFill>
                            <a:srgbClr val="393938"/>
                          </a:solidFill>
                        </a:rPr>
                        <a:t>✔</a:t>
                      </a:r>
                      <a:endParaRPr lang="en-AU" sz="12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059235282"/>
                  </a:ext>
                </a:extLst>
              </a:tr>
            </a:tbl>
          </a:graphicData>
        </a:graphic>
      </p:graphicFrame>
      <p:sp>
        <p:nvSpPr>
          <p:cNvPr id="6" name="TextBox 5">
            <a:extLst>
              <a:ext uri="{FF2B5EF4-FFF2-40B4-BE49-F238E27FC236}">
                <a16:creationId xmlns:a16="http://schemas.microsoft.com/office/drawing/2014/main" id="{202B94CC-15B0-8C14-3763-BDE30351E156}"/>
              </a:ext>
            </a:extLst>
          </p:cNvPr>
          <p:cNvSpPr txBox="1"/>
          <p:nvPr/>
        </p:nvSpPr>
        <p:spPr>
          <a:xfrm>
            <a:off x="1097973" y="1152313"/>
            <a:ext cx="2905851" cy="369332"/>
          </a:xfrm>
          <a:prstGeom prst="rect">
            <a:avLst/>
          </a:prstGeom>
          <a:noFill/>
        </p:spPr>
        <p:txBody>
          <a:bodyPr wrap="square" rtlCol="0">
            <a:spAutoFit/>
          </a:bodyPr>
          <a:lstStyle/>
          <a:p>
            <a:pPr algn="ctr"/>
            <a:r>
              <a:rPr lang="en-AU" b="1" dirty="0"/>
              <a:t>Pearson Correlation</a:t>
            </a:r>
          </a:p>
        </p:txBody>
      </p:sp>
      <p:sp>
        <p:nvSpPr>
          <p:cNvPr id="7" name="TextBox 6">
            <a:extLst>
              <a:ext uri="{FF2B5EF4-FFF2-40B4-BE49-F238E27FC236}">
                <a16:creationId xmlns:a16="http://schemas.microsoft.com/office/drawing/2014/main" id="{9BA0E71A-1ED7-EFE6-77B3-B340E9A0DC73}"/>
              </a:ext>
            </a:extLst>
          </p:cNvPr>
          <p:cNvSpPr txBox="1"/>
          <p:nvPr/>
        </p:nvSpPr>
        <p:spPr>
          <a:xfrm>
            <a:off x="5560244" y="1152313"/>
            <a:ext cx="2905851" cy="369332"/>
          </a:xfrm>
          <a:prstGeom prst="rect">
            <a:avLst/>
          </a:prstGeom>
          <a:noFill/>
        </p:spPr>
        <p:txBody>
          <a:bodyPr wrap="square" rtlCol="0">
            <a:spAutoFit/>
          </a:bodyPr>
          <a:lstStyle/>
          <a:p>
            <a:pPr algn="ctr"/>
            <a:r>
              <a:rPr lang="en-AU" b="1" dirty="0"/>
              <a:t>EV Population</a:t>
            </a:r>
          </a:p>
        </p:txBody>
      </p:sp>
    </p:spTree>
    <p:extLst>
      <p:ext uri="{BB962C8B-B14F-4D97-AF65-F5344CB8AC3E}">
        <p14:creationId xmlns:p14="http://schemas.microsoft.com/office/powerpoint/2010/main" val="4288637937"/>
      </p:ext>
    </p:extLst>
  </p:cSld>
  <p:clrMapOvr>
    <a:masterClrMapping/>
  </p:clrMapOvr>
  <mc:AlternateContent xmlns:mc="http://schemas.openxmlformats.org/markup-compatibility/2006" xmlns:p14="http://schemas.microsoft.com/office/powerpoint/2010/main">
    <mc:Choice Requires="p14">
      <p:transition spd="slow" p14:dur="2000" advTm="48857"/>
    </mc:Choice>
    <mc:Fallback xmlns="">
      <p:transition spd="slow" advTm="48857"/>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0BDF77A-19C7-E3A5-8CE5-849020AF23B9}"/>
              </a:ext>
            </a:extLst>
          </p:cNvPr>
          <p:cNvSpPr>
            <a:spLocks noGrp="1"/>
          </p:cNvSpPr>
          <p:nvPr>
            <p:ph type="body" sz="quarter" idx="10"/>
          </p:nvPr>
        </p:nvSpPr>
        <p:spPr/>
        <p:txBody>
          <a:bodyPr/>
          <a:lstStyle/>
          <a:p>
            <a:r>
              <a:rPr lang="en-AU" dirty="0"/>
              <a:t>Final Assigned Population </a:t>
            </a:r>
          </a:p>
        </p:txBody>
      </p:sp>
      <p:pic>
        <p:nvPicPr>
          <p:cNvPr id="4" name="Content Placeholder 6">
            <a:extLst>
              <a:ext uri="{FF2B5EF4-FFF2-40B4-BE49-F238E27FC236}">
                <a16:creationId xmlns:a16="http://schemas.microsoft.com/office/drawing/2014/main" id="{1194409F-4487-8D12-8C25-01FC12D90641}"/>
              </a:ext>
            </a:extLst>
          </p:cNvPr>
          <p:cNvPicPr>
            <a:picLocks noGrp="1" noChangeAspect="1"/>
          </p:cNvPicPr>
          <p:nvPr>
            <p:ph sz="half" idx="1"/>
          </p:nvPr>
        </p:nvPicPr>
        <p:blipFill>
          <a:blip r:embed="rId3"/>
          <a:stretch>
            <a:fillRect/>
          </a:stretch>
        </p:blipFill>
        <p:spPr>
          <a:xfrm>
            <a:off x="2679989" y="1000125"/>
            <a:ext cx="3483985" cy="3225800"/>
          </a:xfrm>
        </p:spPr>
      </p:pic>
    </p:spTree>
    <p:extLst>
      <p:ext uri="{BB962C8B-B14F-4D97-AF65-F5344CB8AC3E}">
        <p14:creationId xmlns:p14="http://schemas.microsoft.com/office/powerpoint/2010/main" val="1012790748"/>
      </p:ext>
    </p:extLst>
  </p:cSld>
  <p:clrMapOvr>
    <a:masterClrMapping/>
  </p:clrMapOvr>
  <mc:AlternateContent xmlns:mc="http://schemas.openxmlformats.org/markup-compatibility/2006" xmlns:p14="http://schemas.microsoft.com/office/powerpoint/2010/main">
    <mc:Choice Requires="p14">
      <p:transition spd="slow" p14:dur="2000" advTm="11770"/>
    </mc:Choice>
    <mc:Fallback xmlns="">
      <p:transition spd="slow" advTm="1177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Summary</a:t>
            </a:r>
          </a:p>
        </p:txBody>
      </p:sp>
      <p:grpSp>
        <p:nvGrpSpPr>
          <p:cNvPr id="17" name="Group 16">
            <a:extLst>
              <a:ext uri="{FF2B5EF4-FFF2-40B4-BE49-F238E27FC236}">
                <a16:creationId xmlns:a16="http://schemas.microsoft.com/office/drawing/2014/main" id="{C0179C29-A967-6AEF-08E3-F882429E6E55}"/>
              </a:ext>
            </a:extLst>
          </p:cNvPr>
          <p:cNvGrpSpPr/>
          <p:nvPr/>
        </p:nvGrpSpPr>
        <p:grpSpPr>
          <a:xfrm>
            <a:off x="690996" y="2657924"/>
            <a:ext cx="6848232" cy="1543049"/>
            <a:chOff x="588406" y="1052946"/>
            <a:chExt cx="6390888" cy="1440000"/>
          </a:xfrm>
        </p:grpSpPr>
        <p:pic>
          <p:nvPicPr>
            <p:cNvPr id="3" name="Picture 2">
              <a:extLst>
                <a:ext uri="{FF2B5EF4-FFF2-40B4-BE49-F238E27FC236}">
                  <a16:creationId xmlns:a16="http://schemas.microsoft.com/office/drawing/2014/main" id="{0ED83329-7F48-8F1C-EBBC-69BA1EADC0D1}"/>
                </a:ext>
              </a:extLst>
            </p:cNvPr>
            <p:cNvPicPr>
              <a:picLocks noChangeAspect="1"/>
            </p:cNvPicPr>
            <p:nvPr/>
          </p:nvPicPr>
          <p:blipFill>
            <a:blip r:embed="rId3"/>
            <a:stretch>
              <a:fillRect/>
            </a:stretch>
          </p:blipFill>
          <p:spPr>
            <a:xfrm>
              <a:off x="5375226" y="1052946"/>
              <a:ext cx="1604068" cy="1440000"/>
            </a:xfrm>
            <a:prstGeom prst="rect">
              <a:avLst/>
            </a:prstGeom>
          </p:spPr>
        </p:pic>
        <p:pic>
          <p:nvPicPr>
            <p:cNvPr id="7" name="Picture 6">
              <a:extLst>
                <a:ext uri="{FF2B5EF4-FFF2-40B4-BE49-F238E27FC236}">
                  <a16:creationId xmlns:a16="http://schemas.microsoft.com/office/drawing/2014/main" id="{C3021471-4E62-269A-02DB-528258B50B4B}"/>
                </a:ext>
              </a:extLst>
            </p:cNvPr>
            <p:cNvPicPr>
              <a:picLocks noChangeAspect="1"/>
            </p:cNvPicPr>
            <p:nvPr/>
          </p:nvPicPr>
          <p:blipFill>
            <a:blip r:embed="rId4"/>
            <a:stretch>
              <a:fillRect/>
            </a:stretch>
          </p:blipFill>
          <p:spPr>
            <a:xfrm>
              <a:off x="3795565" y="1052946"/>
              <a:ext cx="1579661" cy="1440000"/>
            </a:xfrm>
            <a:prstGeom prst="rect">
              <a:avLst/>
            </a:prstGeom>
          </p:spPr>
        </p:pic>
        <p:pic>
          <p:nvPicPr>
            <p:cNvPr id="9" name="Picture 8">
              <a:extLst>
                <a:ext uri="{FF2B5EF4-FFF2-40B4-BE49-F238E27FC236}">
                  <a16:creationId xmlns:a16="http://schemas.microsoft.com/office/drawing/2014/main" id="{029253D9-DBB9-0994-907A-82F309D83E09}"/>
                </a:ext>
              </a:extLst>
            </p:cNvPr>
            <p:cNvPicPr>
              <a:picLocks noChangeAspect="1"/>
            </p:cNvPicPr>
            <p:nvPr/>
          </p:nvPicPr>
          <p:blipFill>
            <a:blip r:embed="rId5"/>
            <a:stretch>
              <a:fillRect/>
            </a:stretch>
          </p:blipFill>
          <p:spPr>
            <a:xfrm>
              <a:off x="588406" y="1052946"/>
              <a:ext cx="1579661" cy="1440000"/>
            </a:xfrm>
            <a:prstGeom prst="rect">
              <a:avLst/>
            </a:prstGeom>
          </p:spPr>
        </p:pic>
        <p:pic>
          <p:nvPicPr>
            <p:cNvPr id="11" name="Picture 10">
              <a:extLst>
                <a:ext uri="{FF2B5EF4-FFF2-40B4-BE49-F238E27FC236}">
                  <a16:creationId xmlns:a16="http://schemas.microsoft.com/office/drawing/2014/main" id="{FAFCA79A-DED9-C3B8-0898-0E1DE024E941}"/>
                </a:ext>
              </a:extLst>
            </p:cNvPr>
            <p:cNvPicPr>
              <a:picLocks noChangeAspect="1"/>
            </p:cNvPicPr>
            <p:nvPr/>
          </p:nvPicPr>
          <p:blipFill>
            <a:blip r:embed="rId6"/>
            <a:stretch>
              <a:fillRect/>
            </a:stretch>
          </p:blipFill>
          <p:spPr>
            <a:xfrm>
              <a:off x="2204189" y="1052946"/>
              <a:ext cx="1555254" cy="1440000"/>
            </a:xfrm>
            <a:prstGeom prst="rect">
              <a:avLst/>
            </a:prstGeom>
          </p:spPr>
        </p:pic>
      </p:grpSp>
      <p:sp>
        <p:nvSpPr>
          <p:cNvPr id="19" name="TextBox 18">
            <a:extLst>
              <a:ext uri="{FF2B5EF4-FFF2-40B4-BE49-F238E27FC236}">
                <a16:creationId xmlns:a16="http://schemas.microsoft.com/office/drawing/2014/main" id="{36EF9179-4F15-0026-B6FB-84C069AEEDAC}"/>
              </a:ext>
            </a:extLst>
          </p:cNvPr>
          <p:cNvSpPr txBox="1"/>
          <p:nvPr/>
        </p:nvSpPr>
        <p:spPr>
          <a:xfrm>
            <a:off x="99736" y="847896"/>
            <a:ext cx="5636046" cy="1477328"/>
          </a:xfrm>
          <a:prstGeom prst="rect">
            <a:avLst/>
          </a:prstGeom>
          <a:noFill/>
        </p:spPr>
        <p:txBody>
          <a:bodyPr wrap="square" rtlCol="0">
            <a:spAutoFit/>
          </a:bodyPr>
          <a:lstStyle/>
          <a:p>
            <a:r>
              <a:rPr lang="en-AU" dirty="0"/>
              <a:t>Aim: </a:t>
            </a:r>
            <a:r>
              <a:rPr lang="en-GB" dirty="0"/>
              <a:t>capturing the nuances of EVs in Melbourne/ Geelong </a:t>
            </a:r>
            <a:endParaRPr lang="en-AU" dirty="0"/>
          </a:p>
          <a:p>
            <a:r>
              <a:rPr lang="en-AU" dirty="0"/>
              <a:t>By: understanding </a:t>
            </a:r>
          </a:p>
          <a:p>
            <a:endParaRPr lang="en-AU" dirty="0"/>
          </a:p>
          <a:p>
            <a:pPr marL="285750" indent="-285750">
              <a:buFont typeface="Arial" panose="020B0604020202020204" pitchFamily="34" charset="0"/>
              <a:buChar char="•"/>
            </a:pPr>
            <a:endParaRPr lang="en-AU" dirty="0"/>
          </a:p>
          <a:p>
            <a:endParaRPr lang="en-AU" dirty="0"/>
          </a:p>
        </p:txBody>
      </p:sp>
      <p:graphicFrame>
        <p:nvGraphicFramePr>
          <p:cNvPr id="2" name="Table 1">
            <a:extLst>
              <a:ext uri="{FF2B5EF4-FFF2-40B4-BE49-F238E27FC236}">
                <a16:creationId xmlns:a16="http://schemas.microsoft.com/office/drawing/2014/main" id="{98579CDF-11DA-1260-54D2-E4962876E677}"/>
              </a:ext>
            </a:extLst>
          </p:cNvPr>
          <p:cNvGraphicFramePr>
            <a:graphicFrameLocks noGrp="1"/>
          </p:cNvGraphicFramePr>
          <p:nvPr>
            <p:extLst>
              <p:ext uri="{D42A27DB-BD31-4B8C-83A1-F6EECF244321}">
                <p14:modId xmlns:p14="http://schemas.microsoft.com/office/powerpoint/2010/main" val="1946420660"/>
              </p:ext>
            </p:extLst>
          </p:nvPr>
        </p:nvGraphicFramePr>
        <p:xfrm>
          <a:off x="389323" y="1740765"/>
          <a:ext cx="4316915" cy="693738"/>
        </p:xfrm>
        <a:graphic>
          <a:graphicData uri="http://schemas.openxmlformats.org/drawingml/2006/table">
            <a:tbl>
              <a:tblPr firstRow="1" firstCol="1" bandRow="1">
                <a:tableStyleId>{5940675A-B579-460E-94D1-54222C63F5DA}</a:tableStyleId>
              </a:tblPr>
              <a:tblGrid>
                <a:gridCol w="716915">
                  <a:extLst>
                    <a:ext uri="{9D8B030D-6E8A-4147-A177-3AD203B41FA5}">
                      <a16:colId xmlns:a16="http://schemas.microsoft.com/office/drawing/2014/main" val="3178652123"/>
                    </a:ext>
                  </a:extLst>
                </a:gridCol>
                <a:gridCol w="900000">
                  <a:extLst>
                    <a:ext uri="{9D8B030D-6E8A-4147-A177-3AD203B41FA5}">
                      <a16:colId xmlns:a16="http://schemas.microsoft.com/office/drawing/2014/main" val="1657432333"/>
                    </a:ext>
                  </a:extLst>
                </a:gridCol>
                <a:gridCol w="900000">
                  <a:extLst>
                    <a:ext uri="{9D8B030D-6E8A-4147-A177-3AD203B41FA5}">
                      <a16:colId xmlns:a16="http://schemas.microsoft.com/office/drawing/2014/main" val="3622217300"/>
                    </a:ext>
                  </a:extLst>
                </a:gridCol>
                <a:gridCol w="900000">
                  <a:extLst>
                    <a:ext uri="{9D8B030D-6E8A-4147-A177-3AD203B41FA5}">
                      <a16:colId xmlns:a16="http://schemas.microsoft.com/office/drawing/2014/main" val="1183524671"/>
                    </a:ext>
                  </a:extLst>
                </a:gridCol>
                <a:gridCol w="900000">
                  <a:extLst>
                    <a:ext uri="{9D8B030D-6E8A-4147-A177-3AD203B41FA5}">
                      <a16:colId xmlns:a16="http://schemas.microsoft.com/office/drawing/2014/main" val="3753743789"/>
                    </a:ext>
                  </a:extLst>
                </a:gridCol>
              </a:tblGrid>
              <a:tr h="0">
                <a:tc>
                  <a:txBody>
                    <a:bodyPr/>
                    <a:lstStyle/>
                    <a:p>
                      <a:pPr algn="ctr">
                        <a:lnSpc>
                          <a:spcPct val="107000"/>
                        </a:lnSpc>
                        <a:spcAft>
                          <a:spcPts val="800"/>
                        </a:spcAft>
                      </a:pPr>
                      <a:r>
                        <a:rPr lang="en-AU" sz="1100" dirty="0">
                          <a:effectLst/>
                        </a:rPr>
                        <a:t> </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ADADA"/>
                    </a:solidFill>
                  </a:tcPr>
                </a:tc>
                <a:tc>
                  <a:txBody>
                    <a:bodyPr/>
                    <a:lstStyle/>
                    <a:p>
                      <a:pPr algn="ctr">
                        <a:lnSpc>
                          <a:spcPct val="107000"/>
                        </a:lnSpc>
                        <a:spcAft>
                          <a:spcPts val="800"/>
                        </a:spcAft>
                      </a:pPr>
                      <a:r>
                        <a:rPr lang="en-AU" sz="1100" dirty="0">
                          <a:effectLst/>
                        </a:rPr>
                        <a:t>EV ownership</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ADADA"/>
                    </a:solidFill>
                  </a:tcPr>
                </a:tc>
                <a:tc>
                  <a:txBody>
                    <a:bodyPr/>
                    <a:lstStyle/>
                    <a:p>
                      <a:pPr algn="ctr">
                        <a:lnSpc>
                          <a:spcPct val="107000"/>
                        </a:lnSpc>
                        <a:spcAft>
                          <a:spcPts val="800"/>
                        </a:spcAft>
                      </a:pPr>
                      <a:r>
                        <a:rPr lang="en-AU" sz="1100" dirty="0">
                          <a:effectLst/>
                        </a:rPr>
                        <a:t>Household attributes </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ADADA"/>
                    </a:solidFill>
                  </a:tcPr>
                </a:tc>
                <a:tc>
                  <a:txBody>
                    <a:bodyPr/>
                    <a:lstStyle/>
                    <a:p>
                      <a:pPr algn="ctr">
                        <a:lnSpc>
                          <a:spcPct val="107000"/>
                        </a:lnSpc>
                        <a:spcAft>
                          <a:spcPts val="800"/>
                        </a:spcAft>
                      </a:pPr>
                      <a:r>
                        <a:rPr lang="en-AU" sz="1100" dirty="0">
                          <a:effectLst/>
                        </a:rPr>
                        <a:t>Household location</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ADADA"/>
                    </a:solidFill>
                  </a:tcPr>
                </a:tc>
                <a:tc>
                  <a:txBody>
                    <a:bodyPr/>
                    <a:lstStyle/>
                    <a:p>
                      <a:pPr algn="ctr">
                        <a:lnSpc>
                          <a:spcPct val="107000"/>
                        </a:lnSpc>
                        <a:spcAft>
                          <a:spcPts val="800"/>
                        </a:spcAft>
                      </a:pPr>
                      <a:r>
                        <a:rPr lang="en-AU" sz="1100" dirty="0">
                          <a:effectLst/>
                        </a:rPr>
                        <a:t>Accurate</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ADADA"/>
                    </a:solidFill>
                  </a:tcPr>
                </a:tc>
                <a:extLst>
                  <a:ext uri="{0D108BD9-81ED-4DB2-BD59-A6C34878D82A}">
                    <a16:rowId xmlns:a16="http://schemas.microsoft.com/office/drawing/2014/main" val="142406868"/>
                  </a:ext>
                </a:extLst>
              </a:tr>
              <a:tr h="0">
                <a:tc>
                  <a:txBody>
                    <a:bodyPr/>
                    <a:lstStyle/>
                    <a:p>
                      <a:pPr algn="just">
                        <a:lnSpc>
                          <a:spcPct val="107000"/>
                        </a:lnSpc>
                        <a:spcAft>
                          <a:spcPts val="800"/>
                        </a:spcAft>
                      </a:pPr>
                      <a:r>
                        <a:rPr lang="en-AU" sz="1100" dirty="0">
                          <a:effectLst/>
                        </a:rPr>
                        <a:t>Method 1</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ADADA"/>
                    </a:solidFill>
                  </a:tcPr>
                </a:tc>
                <a:tc>
                  <a:txBody>
                    <a:bodyPr/>
                    <a:lstStyle/>
                    <a:p>
                      <a:pPr algn="ctr">
                        <a:lnSpc>
                          <a:spcPct val="107000"/>
                        </a:lnSpc>
                        <a:spcAft>
                          <a:spcPts val="800"/>
                        </a:spcAft>
                      </a:pPr>
                      <a:r>
                        <a:rPr lang="en-AU" sz="1100">
                          <a:effectLst/>
                        </a:rPr>
                        <a:t>✔</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AU" sz="1100">
                          <a:effectLst/>
                        </a:rPr>
                        <a:t>✔</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AU" sz="1100">
                          <a:effectLst/>
                        </a:rPr>
                        <a:t>✔</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AU" sz="1100" b="1" dirty="0">
                          <a:effectLst/>
                        </a:rPr>
                        <a:t>✗</a:t>
                      </a:r>
                      <a:endParaRPr lang="en-AU"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24720770"/>
                  </a:ext>
                </a:extLst>
              </a:tr>
              <a:tr h="0">
                <a:tc>
                  <a:txBody>
                    <a:bodyPr/>
                    <a:lstStyle/>
                    <a:p>
                      <a:pPr algn="just">
                        <a:lnSpc>
                          <a:spcPct val="107000"/>
                        </a:lnSpc>
                        <a:spcAft>
                          <a:spcPts val="800"/>
                        </a:spcAft>
                      </a:pPr>
                      <a:r>
                        <a:rPr lang="en-AU" sz="1100" dirty="0">
                          <a:effectLst/>
                        </a:rPr>
                        <a:t>Method 2</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ADADA"/>
                    </a:solidFill>
                  </a:tcPr>
                </a:tc>
                <a:tc>
                  <a:txBody>
                    <a:bodyPr/>
                    <a:lstStyle/>
                    <a:p>
                      <a:pPr algn="ctr">
                        <a:lnSpc>
                          <a:spcPct val="107000"/>
                        </a:lnSpc>
                        <a:spcAft>
                          <a:spcPts val="800"/>
                        </a:spcAft>
                      </a:pPr>
                      <a:r>
                        <a:rPr lang="en-AU" sz="1100">
                          <a:effectLst/>
                        </a:rPr>
                        <a:t>✔</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AU" sz="1100">
                          <a:effectLst/>
                        </a:rPr>
                        <a:t>✔</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AU" sz="1100">
                          <a:effectLst/>
                        </a:rPr>
                        <a:t>✔</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AU" sz="1100" dirty="0">
                          <a:effectLst/>
                        </a:rPr>
                        <a:t>✔</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6874011"/>
                  </a:ext>
                </a:extLst>
              </a:tr>
            </a:tbl>
          </a:graphicData>
        </a:graphic>
      </p:graphicFrame>
      <p:graphicFrame>
        <p:nvGraphicFramePr>
          <p:cNvPr id="6" name="Table 5">
            <a:extLst>
              <a:ext uri="{FF2B5EF4-FFF2-40B4-BE49-F238E27FC236}">
                <a16:creationId xmlns:a16="http://schemas.microsoft.com/office/drawing/2014/main" id="{C08DC3C4-2AC7-44D3-14F9-F8981F6BCDE4}"/>
              </a:ext>
            </a:extLst>
          </p:cNvPr>
          <p:cNvGraphicFramePr>
            <a:graphicFrameLocks noGrp="1"/>
          </p:cNvGraphicFramePr>
          <p:nvPr>
            <p:extLst>
              <p:ext uri="{D42A27DB-BD31-4B8C-83A1-F6EECF244321}">
                <p14:modId xmlns:p14="http://schemas.microsoft.com/office/powerpoint/2010/main" val="1170349630"/>
              </p:ext>
            </p:extLst>
          </p:nvPr>
        </p:nvGraphicFramePr>
        <p:xfrm>
          <a:off x="5315373" y="1748703"/>
          <a:ext cx="3439304" cy="685800"/>
        </p:xfrm>
        <a:graphic>
          <a:graphicData uri="http://schemas.openxmlformats.org/drawingml/2006/table">
            <a:tbl>
              <a:tblPr firstRow="1" firstCol="1" bandRow="1">
                <a:tableStyleId>{5940675A-B579-460E-94D1-54222C63F5DA}</a:tableStyleId>
              </a:tblPr>
              <a:tblGrid>
                <a:gridCol w="1166535">
                  <a:extLst>
                    <a:ext uri="{9D8B030D-6E8A-4147-A177-3AD203B41FA5}">
                      <a16:colId xmlns:a16="http://schemas.microsoft.com/office/drawing/2014/main" val="3178652123"/>
                    </a:ext>
                  </a:extLst>
                </a:gridCol>
                <a:gridCol w="2272769">
                  <a:extLst>
                    <a:ext uri="{9D8B030D-6E8A-4147-A177-3AD203B41FA5}">
                      <a16:colId xmlns:a16="http://schemas.microsoft.com/office/drawing/2014/main" val="1657432333"/>
                    </a:ext>
                  </a:extLst>
                </a:gridCol>
              </a:tblGrid>
              <a:tr h="0">
                <a:tc>
                  <a:txBody>
                    <a:bodyPr/>
                    <a:lstStyle/>
                    <a:p>
                      <a:pPr algn="ctr">
                        <a:lnSpc>
                          <a:spcPct val="107000"/>
                        </a:lnSpc>
                        <a:spcAft>
                          <a:spcPts val="800"/>
                        </a:spcAft>
                      </a:pPr>
                      <a:r>
                        <a:rPr lang="en-AU" sz="1100" dirty="0">
                          <a:effectLst/>
                        </a:rPr>
                        <a:t> </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ADADA"/>
                    </a:solidFill>
                  </a:tcPr>
                </a:tc>
                <a:tc>
                  <a:txBody>
                    <a:bodyPr/>
                    <a:lstStyle/>
                    <a:p>
                      <a:pPr algn="ctr">
                        <a:lnSpc>
                          <a:spcPct val="107000"/>
                        </a:lnSpc>
                        <a:spcAft>
                          <a:spcPts val="800"/>
                        </a:spcAft>
                      </a:pPr>
                      <a:r>
                        <a:rPr lang="en-AU" sz="1100" dirty="0">
                          <a:effectLst/>
                        </a:rPr>
                        <a:t>Informed by</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ADADA"/>
                    </a:solidFill>
                  </a:tcPr>
                </a:tc>
                <a:extLst>
                  <a:ext uri="{0D108BD9-81ED-4DB2-BD59-A6C34878D82A}">
                    <a16:rowId xmlns:a16="http://schemas.microsoft.com/office/drawing/2014/main" val="142406868"/>
                  </a:ext>
                </a:extLst>
              </a:tr>
              <a:tr h="0">
                <a:tc>
                  <a:txBody>
                    <a:bodyPr/>
                    <a:lstStyle/>
                    <a:p>
                      <a:pPr algn="just">
                        <a:lnSpc>
                          <a:spcPct val="107000"/>
                        </a:lnSpc>
                        <a:spcAft>
                          <a:spcPts val="800"/>
                        </a:spcAft>
                      </a:pPr>
                      <a:r>
                        <a:rPr lang="en-AU" sz="1100" dirty="0">
                          <a:effectLst/>
                          <a:latin typeface="Calibri" panose="020F0502020204030204" pitchFamily="34" charset="0"/>
                          <a:ea typeface="Calibri" panose="020F0502020204030204" pitchFamily="34" charset="0"/>
                          <a:cs typeface="Times New Roman" panose="02020603050405020304" pitchFamily="18" charset="0"/>
                        </a:rPr>
                        <a:t>Infrastructure </a:t>
                      </a:r>
                    </a:p>
                  </a:txBody>
                  <a:tcPr marL="68580" marR="68580" marT="0" marB="0">
                    <a:solidFill>
                      <a:srgbClr val="DADADA"/>
                    </a:solidFill>
                  </a:tcPr>
                </a:tc>
                <a:tc>
                  <a:txBody>
                    <a:bodyPr/>
                    <a:lstStyle/>
                    <a:p>
                      <a:pPr algn="ctr">
                        <a:lnSpc>
                          <a:spcPct val="107000"/>
                        </a:lnSpc>
                        <a:spcAft>
                          <a:spcPts val="800"/>
                        </a:spcAft>
                      </a:pPr>
                      <a:r>
                        <a:rPr lang="en-AU" sz="1100" dirty="0">
                          <a:effectLst/>
                        </a:rPr>
                        <a:t>Household location</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24720770"/>
                  </a:ext>
                </a:extLst>
              </a:tr>
              <a:tr h="0">
                <a:tc>
                  <a:txBody>
                    <a:bodyPr/>
                    <a:lstStyle/>
                    <a:p>
                      <a:pPr algn="just">
                        <a:lnSpc>
                          <a:spcPct val="107000"/>
                        </a:lnSpc>
                        <a:spcAft>
                          <a:spcPts val="800"/>
                        </a:spcAft>
                      </a:pPr>
                      <a:r>
                        <a:rPr lang="en-AU" sz="1100" dirty="0">
                          <a:effectLst/>
                        </a:rPr>
                        <a:t>EV Inceptives </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ADADA"/>
                    </a:solidFill>
                  </a:tcPr>
                </a:tc>
                <a:tc>
                  <a:txBody>
                    <a:bodyPr/>
                    <a:lstStyle/>
                    <a:p>
                      <a:pPr algn="ctr">
                        <a:lnSpc>
                          <a:spcPct val="107000"/>
                        </a:lnSpc>
                        <a:spcAft>
                          <a:spcPts val="800"/>
                        </a:spcAft>
                      </a:pPr>
                      <a:r>
                        <a:rPr lang="en-AU" sz="1100" dirty="0">
                          <a:effectLst/>
                        </a:rPr>
                        <a:t>Household attributes </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6874011"/>
                  </a:ext>
                </a:extLst>
              </a:tr>
              <a:tr h="0">
                <a:tc>
                  <a:txBody>
                    <a:bodyPr/>
                    <a:lstStyle/>
                    <a:p>
                      <a:pPr algn="just">
                        <a:lnSpc>
                          <a:spcPct val="107000"/>
                        </a:lnSpc>
                        <a:spcAft>
                          <a:spcPts val="800"/>
                        </a:spcAft>
                      </a:pPr>
                      <a:r>
                        <a:rPr lang="en-AU" sz="1100" dirty="0">
                          <a:effectLst/>
                          <a:latin typeface="Calibri" panose="020F0502020204030204" pitchFamily="34" charset="0"/>
                          <a:ea typeface="Calibri" panose="020F0502020204030204" pitchFamily="34" charset="0"/>
                          <a:cs typeface="Times New Roman" panose="02020603050405020304" pitchFamily="18" charset="0"/>
                        </a:rPr>
                        <a:t>Energy Demand </a:t>
                      </a:r>
                    </a:p>
                  </a:txBody>
                  <a:tcPr marL="68580" marR="68580" marT="0" marB="0">
                    <a:solidFill>
                      <a:srgbClr val="DADADA"/>
                    </a:solidFill>
                  </a:tcPr>
                </a:tc>
                <a:tc>
                  <a:txBody>
                    <a:bodyPr/>
                    <a:lstStyle/>
                    <a:p>
                      <a:pPr algn="ctr">
                        <a:lnSpc>
                          <a:spcPct val="107000"/>
                        </a:lnSpc>
                        <a:spcAft>
                          <a:spcPts val="800"/>
                        </a:spcAft>
                      </a:pPr>
                      <a:r>
                        <a:rPr lang="en-AU" sz="1100" dirty="0">
                          <a:effectLst/>
                        </a:rPr>
                        <a:t>Location &amp; Attributes</a:t>
                      </a:r>
                      <a:endParaRPr lang="en-AU"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24098920"/>
                  </a:ext>
                </a:extLst>
              </a:tr>
            </a:tbl>
          </a:graphicData>
        </a:graphic>
      </p:graphicFrame>
    </p:spTree>
    <p:extLst>
      <p:ext uri="{BB962C8B-B14F-4D97-AF65-F5344CB8AC3E}">
        <p14:creationId xmlns:p14="http://schemas.microsoft.com/office/powerpoint/2010/main" val="366391690"/>
      </p:ext>
    </p:extLst>
  </p:cSld>
  <p:clrMapOvr>
    <a:masterClrMapping/>
  </p:clrMapOvr>
  <mc:AlternateContent xmlns:mc="http://schemas.openxmlformats.org/markup-compatibility/2006" xmlns:p14="http://schemas.microsoft.com/office/powerpoint/2010/main">
    <mc:Choice Requires="p14">
      <p:transition spd="slow" p14:dur="2000" advTm="49924"/>
    </mc:Choice>
    <mc:Fallback xmlns="">
      <p:transition spd="slow" advTm="4992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Electric Vehicle Revolution </a:t>
            </a:r>
          </a:p>
        </p:txBody>
      </p:sp>
      <p:pic>
        <p:nvPicPr>
          <p:cNvPr id="2" name="Picture Placeholder 9">
            <a:extLst>
              <a:ext uri="{FF2B5EF4-FFF2-40B4-BE49-F238E27FC236}">
                <a16:creationId xmlns:a16="http://schemas.microsoft.com/office/drawing/2014/main" id="{B798CC3C-0779-602C-C364-B542AB92CFD1}"/>
              </a:ext>
            </a:extLst>
          </p:cNvPr>
          <p:cNvPicPr>
            <a:picLocks noGrp="1" noChangeAspect="1"/>
          </p:cNvPicPr>
          <p:nvPr>
            <p:ph sz="half" idx="1"/>
          </p:nvPr>
        </p:nvPicPr>
        <p:blipFill rotWithShape="1">
          <a:blip r:embed="rId3"/>
          <a:srcRect t="21773" b="398"/>
          <a:stretch/>
        </p:blipFill>
        <p:spPr>
          <a:xfrm>
            <a:off x="279082" y="1543050"/>
            <a:ext cx="5598119" cy="2530762"/>
          </a:xfrm>
        </p:spPr>
      </p:pic>
      <p:sp>
        <p:nvSpPr>
          <p:cNvPr id="3" name="TextBox 2">
            <a:extLst>
              <a:ext uri="{FF2B5EF4-FFF2-40B4-BE49-F238E27FC236}">
                <a16:creationId xmlns:a16="http://schemas.microsoft.com/office/drawing/2014/main" id="{705E6B29-5FA9-37D6-2BF8-54D88F553D62}"/>
              </a:ext>
            </a:extLst>
          </p:cNvPr>
          <p:cNvSpPr txBox="1"/>
          <p:nvPr/>
        </p:nvSpPr>
        <p:spPr>
          <a:xfrm>
            <a:off x="6363018" y="1845507"/>
            <a:ext cx="3325091" cy="1200329"/>
          </a:xfrm>
          <a:prstGeom prst="rect">
            <a:avLst/>
          </a:prstGeom>
          <a:noFill/>
        </p:spPr>
        <p:txBody>
          <a:bodyPr wrap="square" rtlCol="0">
            <a:spAutoFit/>
          </a:bodyPr>
          <a:lstStyle/>
          <a:p>
            <a:r>
              <a:rPr lang="en-AU" b="1" dirty="0"/>
              <a:t>Challenges</a:t>
            </a:r>
            <a:r>
              <a:rPr lang="en-AU" dirty="0"/>
              <a:t> </a:t>
            </a:r>
          </a:p>
          <a:p>
            <a:pPr marL="285750" indent="-285750">
              <a:buFont typeface="Arial" panose="020B0604020202020204" pitchFamily="34" charset="0"/>
              <a:buChar char="•"/>
            </a:pPr>
            <a:r>
              <a:rPr lang="en-AU" dirty="0"/>
              <a:t>Energy Demand </a:t>
            </a:r>
          </a:p>
          <a:p>
            <a:pPr marL="285750" indent="-285750">
              <a:buFont typeface="Arial" panose="020B0604020202020204" pitchFamily="34" charset="0"/>
              <a:buChar char="•"/>
            </a:pPr>
            <a:r>
              <a:rPr lang="en-AU" sz="1800" dirty="0">
                <a:effectLst/>
                <a:latin typeface="Calibri" panose="020F0502020204030204" pitchFamily="34" charset="0"/>
                <a:ea typeface="Calibri" panose="020F0502020204030204" pitchFamily="34" charset="0"/>
                <a:cs typeface="Times New Roman" panose="02020603050405020304" pitchFamily="18" charset="0"/>
              </a:rPr>
              <a:t>Infrastructure </a:t>
            </a:r>
          </a:p>
          <a:p>
            <a:pPr marL="285750" indent="-285750">
              <a:buFont typeface="Arial" panose="020B0604020202020204" pitchFamily="34" charset="0"/>
              <a:buChar char="•"/>
            </a:pPr>
            <a:r>
              <a:rPr lang="en-AU" dirty="0">
                <a:latin typeface="Calibri" panose="020F0502020204030204" pitchFamily="34" charset="0"/>
                <a:ea typeface="Calibri" panose="020F0502020204030204" pitchFamily="34" charset="0"/>
                <a:cs typeface="Times New Roman" panose="02020603050405020304" pitchFamily="18" charset="0"/>
              </a:rPr>
              <a:t>Inceptives </a:t>
            </a:r>
            <a:endParaRPr lang="en-AU" dirty="0"/>
          </a:p>
        </p:txBody>
      </p:sp>
      <p:sp>
        <p:nvSpPr>
          <p:cNvPr id="5" name="TextBox 4">
            <a:extLst>
              <a:ext uri="{FF2B5EF4-FFF2-40B4-BE49-F238E27FC236}">
                <a16:creationId xmlns:a16="http://schemas.microsoft.com/office/drawing/2014/main" id="{25366242-DE26-8161-2050-46D38D21EAB7}"/>
              </a:ext>
            </a:extLst>
          </p:cNvPr>
          <p:cNvSpPr txBox="1"/>
          <p:nvPr/>
        </p:nvSpPr>
        <p:spPr>
          <a:xfrm>
            <a:off x="1892300" y="1238250"/>
            <a:ext cx="2730500" cy="378114"/>
          </a:xfrm>
          <a:prstGeom prst="rect">
            <a:avLst/>
          </a:prstGeom>
          <a:noFill/>
        </p:spPr>
        <p:txBody>
          <a:bodyPr wrap="square" rtlCol="0">
            <a:spAutoFit/>
          </a:bodyPr>
          <a:lstStyle/>
          <a:p>
            <a:r>
              <a:rPr lang="en-AU" b="1" dirty="0"/>
              <a:t>EV Sales in Australia</a:t>
            </a:r>
          </a:p>
        </p:txBody>
      </p:sp>
      <p:sp>
        <p:nvSpPr>
          <p:cNvPr id="6" name="TextBox 5">
            <a:extLst>
              <a:ext uri="{FF2B5EF4-FFF2-40B4-BE49-F238E27FC236}">
                <a16:creationId xmlns:a16="http://schemas.microsoft.com/office/drawing/2014/main" id="{8347EF25-2E38-7EC2-D122-58233DF5EC27}"/>
              </a:ext>
            </a:extLst>
          </p:cNvPr>
          <p:cNvSpPr txBox="1"/>
          <p:nvPr/>
        </p:nvSpPr>
        <p:spPr>
          <a:xfrm>
            <a:off x="367146" y="4073812"/>
            <a:ext cx="4440382" cy="261610"/>
          </a:xfrm>
          <a:prstGeom prst="rect">
            <a:avLst/>
          </a:prstGeom>
          <a:noFill/>
        </p:spPr>
        <p:txBody>
          <a:bodyPr wrap="square" rtlCol="0">
            <a:spAutoFit/>
          </a:bodyPr>
          <a:lstStyle/>
          <a:p>
            <a:r>
              <a:rPr lang="en-AU" sz="1100" i="1" dirty="0">
                <a:effectLst/>
                <a:latin typeface="Calibri" panose="020F0502020204030204" pitchFamily="34" charset="0"/>
                <a:ea typeface="Calibri" panose="020F0502020204030204" pitchFamily="34" charset="0"/>
                <a:cs typeface="Times New Roman" panose="02020603050405020304" pitchFamily="18" charset="0"/>
              </a:rPr>
              <a:t>Source: State of Electric Vehicles July 2023</a:t>
            </a:r>
            <a:r>
              <a:rPr lang="en-AU" sz="1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100" dirty="0"/>
          </a:p>
        </p:txBody>
      </p:sp>
    </p:spTree>
    <p:extLst>
      <p:ext uri="{BB962C8B-B14F-4D97-AF65-F5344CB8AC3E}">
        <p14:creationId xmlns:p14="http://schemas.microsoft.com/office/powerpoint/2010/main" val="3428428763"/>
      </p:ext>
    </p:extLst>
  </p:cSld>
  <p:clrMapOvr>
    <a:masterClrMapping/>
  </p:clrMapOvr>
  <mc:AlternateContent xmlns:mc="http://schemas.openxmlformats.org/markup-compatibility/2006" xmlns:p14="http://schemas.microsoft.com/office/powerpoint/2010/main">
    <mc:Choice Requires="p14">
      <p:transition spd="slow" p14:dur="2000" advTm="21980"/>
    </mc:Choice>
    <mc:Fallback xmlns="">
      <p:transition spd="slow" advTm="2198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AU" dirty="0"/>
              <a:t>Project Aim </a:t>
            </a:r>
            <a:endParaRPr lang="en-US" dirty="0"/>
          </a:p>
        </p:txBody>
      </p:sp>
      <p:pic>
        <p:nvPicPr>
          <p:cNvPr id="2" name="Picture 2" descr="Melbourne - Wikipedia">
            <a:extLst>
              <a:ext uri="{FF2B5EF4-FFF2-40B4-BE49-F238E27FC236}">
                <a16:creationId xmlns:a16="http://schemas.microsoft.com/office/drawing/2014/main" id="{80288359-B532-690F-F646-810CE1ADF462}"/>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t="6835" b="6835"/>
          <a:stretch>
            <a:fillRect/>
          </a:stretch>
        </p:blipFill>
        <p:spPr bwMode="auto">
          <a:xfrm>
            <a:off x="279082" y="1059873"/>
            <a:ext cx="4977982" cy="28684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3F9EB5D-1BE6-212E-FF6E-C34BD8ADFEC3}"/>
              </a:ext>
            </a:extLst>
          </p:cNvPr>
          <p:cNvSpPr txBox="1"/>
          <p:nvPr/>
        </p:nvSpPr>
        <p:spPr>
          <a:xfrm>
            <a:off x="5336239" y="939290"/>
            <a:ext cx="3904743" cy="3416320"/>
          </a:xfrm>
          <a:prstGeom prst="rect">
            <a:avLst/>
          </a:prstGeom>
          <a:noFill/>
        </p:spPr>
        <p:txBody>
          <a:bodyPr wrap="square">
            <a:spAutoFit/>
          </a:bodyPr>
          <a:lstStyle/>
          <a:p>
            <a:r>
              <a:rPr lang="en-AU" b="1" dirty="0">
                <a:latin typeface="Calibri" panose="020F0502020204030204" pitchFamily="34" charset="0"/>
                <a:ea typeface="Calibri" panose="020F0502020204030204" pitchFamily="34" charset="0"/>
                <a:cs typeface="Times New Roman" panose="02020603050405020304" pitchFamily="18" charset="0"/>
              </a:rPr>
              <a:t>Challenges</a:t>
            </a:r>
          </a:p>
          <a:p>
            <a:pPr marL="285750" indent="-285750">
              <a:buFont typeface="Arial" panose="020B0604020202020204" pitchFamily="34" charset="0"/>
              <a:buChar char="•"/>
            </a:pPr>
            <a:r>
              <a:rPr lang="en-AU" dirty="0">
                <a:latin typeface="Calibri" panose="020F0502020204030204" pitchFamily="34" charset="0"/>
                <a:ea typeface="Calibri" panose="020F0502020204030204" pitchFamily="34" charset="0"/>
                <a:cs typeface="Times New Roman" panose="02020603050405020304" pitchFamily="18" charset="0"/>
              </a:rPr>
              <a:t>Rapid change in state</a:t>
            </a:r>
          </a:p>
          <a:p>
            <a:pPr marL="285750" indent="-285750">
              <a:buFont typeface="Arial" panose="020B0604020202020204" pitchFamily="34" charset="0"/>
              <a:buChar char="•"/>
            </a:pPr>
            <a:r>
              <a:rPr lang="en-AU" dirty="0">
                <a:latin typeface="Calibri" panose="020F0502020204030204" pitchFamily="34" charset="0"/>
                <a:ea typeface="Calibri" panose="020F0502020204030204" pitchFamily="34" charset="0"/>
                <a:cs typeface="Times New Roman" panose="02020603050405020304" pitchFamily="18" charset="0"/>
              </a:rPr>
              <a:t>Every region is different </a:t>
            </a:r>
          </a:p>
          <a:p>
            <a:pPr marL="285750" indent="-285750">
              <a:buFont typeface="Arial" panose="020B0604020202020204" pitchFamily="34" charset="0"/>
              <a:buChar char="•"/>
            </a:pPr>
            <a:endParaRPr lang="en-AU" dirty="0">
              <a:latin typeface="Calibri" panose="020F0502020204030204" pitchFamily="34" charset="0"/>
              <a:ea typeface="Calibri" panose="020F0502020204030204" pitchFamily="34" charset="0"/>
              <a:cs typeface="Times New Roman" panose="02020603050405020304" pitchFamily="18" charset="0"/>
            </a:endParaRPr>
          </a:p>
          <a:p>
            <a:endParaRPr lang="en-AU" b="1" dirty="0">
              <a:latin typeface="Calibri" panose="020F0502020204030204" pitchFamily="34" charset="0"/>
              <a:ea typeface="Calibri" panose="020F0502020204030204" pitchFamily="34" charset="0"/>
              <a:cs typeface="Times New Roman" panose="02020603050405020304" pitchFamily="18" charset="0"/>
            </a:endParaRPr>
          </a:p>
          <a:p>
            <a:r>
              <a:rPr lang="en-AU" b="1" dirty="0">
                <a:latin typeface="Calibri" panose="020F0502020204030204" pitchFamily="34" charset="0"/>
                <a:ea typeface="Calibri" panose="020F0502020204030204" pitchFamily="34" charset="0"/>
                <a:cs typeface="Times New Roman" panose="02020603050405020304" pitchFamily="18" charset="0"/>
              </a:rPr>
              <a:t>Aim</a:t>
            </a:r>
            <a:r>
              <a:rPr lang="en-AU" dirty="0">
                <a:latin typeface="Calibri" panose="020F0502020204030204" pitchFamily="34" charset="0"/>
                <a:ea typeface="Calibri" panose="020F0502020204030204" pitchFamily="34" charset="0"/>
                <a:cs typeface="Times New Roman" panose="02020603050405020304" pitchFamily="18" charset="0"/>
              </a:rPr>
              <a:t>: To capture the r</a:t>
            </a:r>
            <a:r>
              <a:rPr lang="en-AU" sz="1800" dirty="0">
                <a:effectLst/>
                <a:latin typeface="Calibri" panose="020F0502020204030204" pitchFamily="34" charset="0"/>
                <a:ea typeface="Calibri" panose="020F0502020204030204" pitchFamily="34" charset="0"/>
                <a:cs typeface="Times New Roman" panose="02020603050405020304" pitchFamily="18" charset="0"/>
              </a:rPr>
              <a:t>egion-specific nuances of EVs by linking:  </a:t>
            </a:r>
          </a:p>
          <a:p>
            <a:pPr marL="742950" lvl="1" indent="-285750">
              <a:buFont typeface="Arial" panose="020B0604020202020204" pitchFamily="34" charset="0"/>
              <a:buChar char="•"/>
            </a:pPr>
            <a:r>
              <a:rPr lang="en-AU" dirty="0">
                <a:effectLst/>
                <a:latin typeface="Calibri" panose="020F0502020204030204" pitchFamily="34" charset="0"/>
                <a:ea typeface="Calibri" panose="020F0502020204030204" pitchFamily="34" charset="0"/>
                <a:cs typeface="Times New Roman" panose="02020603050405020304" pitchFamily="18" charset="0"/>
              </a:rPr>
              <a:t>EV ownership </a:t>
            </a:r>
          </a:p>
          <a:p>
            <a:pPr marL="742950" lvl="1" indent="-285750">
              <a:buFont typeface="Arial" panose="020B0604020202020204" pitchFamily="34" charset="0"/>
              <a:buChar char="•"/>
            </a:pPr>
            <a:r>
              <a:rPr lang="en-AU" dirty="0">
                <a:latin typeface="Calibri" panose="020F0502020204030204" pitchFamily="34" charset="0"/>
                <a:ea typeface="Calibri" panose="020F0502020204030204" pitchFamily="34" charset="0"/>
                <a:cs typeface="Times New Roman" panose="02020603050405020304" pitchFamily="18" charset="0"/>
              </a:rPr>
              <a:t>Household Attributes</a:t>
            </a:r>
          </a:p>
          <a:p>
            <a:pPr marL="742950" lvl="1" indent="-285750">
              <a:buFont typeface="Arial" panose="020B0604020202020204" pitchFamily="34" charset="0"/>
              <a:buChar char="•"/>
            </a:pPr>
            <a:r>
              <a:rPr lang="en-AU" dirty="0">
                <a:latin typeface="Calibri" panose="020F0502020204030204" pitchFamily="34" charset="0"/>
                <a:ea typeface="Calibri" panose="020F0502020204030204" pitchFamily="34" charset="0"/>
                <a:cs typeface="Times New Roman" panose="02020603050405020304" pitchFamily="18" charset="0"/>
              </a:rPr>
              <a:t>Location </a:t>
            </a:r>
          </a:p>
          <a:p>
            <a:r>
              <a:rPr lang="en-AU" dirty="0">
                <a:latin typeface="Calibri" panose="020F0502020204030204" pitchFamily="34" charset="0"/>
                <a:ea typeface="Calibri" panose="020F0502020204030204" pitchFamily="34" charset="0"/>
                <a:cs typeface="Times New Roman" panose="02020603050405020304" pitchFamily="18" charset="0"/>
              </a:rPr>
              <a:t>in one dataset</a:t>
            </a:r>
          </a:p>
          <a:p>
            <a:pPr marL="285750" indent="-285750">
              <a:buFont typeface="Arial" panose="020B0604020202020204" pitchFamily="34" charset="0"/>
              <a:buChar char="•"/>
            </a:pP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42929884"/>
      </p:ext>
    </p:extLst>
  </p:cSld>
  <p:clrMapOvr>
    <a:masterClrMapping/>
  </p:clrMapOvr>
  <mc:AlternateContent xmlns:mc="http://schemas.openxmlformats.org/markup-compatibility/2006" xmlns:p14="http://schemas.microsoft.com/office/powerpoint/2010/main">
    <mc:Choice Requires="p14">
      <p:transition spd="slow" p14:dur="2000" advTm="23678"/>
    </mc:Choice>
    <mc:Fallback xmlns="">
      <p:transition spd="slow" advTm="2367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Timeline</a:t>
            </a:r>
          </a:p>
        </p:txBody>
      </p:sp>
      <p:pic>
        <p:nvPicPr>
          <p:cNvPr id="14" name="Content Placeholder 13">
            <a:extLst>
              <a:ext uri="{FF2B5EF4-FFF2-40B4-BE49-F238E27FC236}">
                <a16:creationId xmlns:a16="http://schemas.microsoft.com/office/drawing/2014/main" id="{F9D7A5C4-5995-3F28-D0F8-07BD4DB48346}"/>
              </a:ext>
            </a:extLst>
          </p:cNvPr>
          <p:cNvPicPr>
            <a:picLocks noGrp="1" noChangeAspect="1"/>
          </p:cNvPicPr>
          <p:nvPr>
            <p:ph sz="half" idx="1"/>
          </p:nvPr>
        </p:nvPicPr>
        <p:blipFill>
          <a:blip r:embed="rId3"/>
          <a:stretch>
            <a:fillRect/>
          </a:stretch>
        </p:blipFill>
        <p:spPr>
          <a:xfrm>
            <a:off x="439737" y="1663848"/>
            <a:ext cx="8320087" cy="1482718"/>
          </a:xfrm>
        </p:spPr>
      </p:pic>
    </p:spTree>
    <p:extLst>
      <p:ext uri="{BB962C8B-B14F-4D97-AF65-F5344CB8AC3E}">
        <p14:creationId xmlns:p14="http://schemas.microsoft.com/office/powerpoint/2010/main" val="2469831054"/>
      </p:ext>
    </p:extLst>
  </p:cSld>
  <p:clrMapOvr>
    <a:masterClrMapping/>
  </p:clrMapOvr>
  <mc:AlternateContent xmlns:mc="http://schemas.openxmlformats.org/markup-compatibility/2006" xmlns:p14="http://schemas.microsoft.com/office/powerpoint/2010/main">
    <mc:Choice Requires="p14">
      <p:transition spd="slow" p14:dur="2000" advTm="13342"/>
    </mc:Choice>
    <mc:Fallback xmlns="">
      <p:transition spd="slow" advTm="1334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Method 1: Unsupervised Learning</a:t>
            </a:r>
          </a:p>
        </p:txBody>
      </p:sp>
      <p:grpSp>
        <p:nvGrpSpPr>
          <p:cNvPr id="19" name="Group 18">
            <a:extLst>
              <a:ext uri="{FF2B5EF4-FFF2-40B4-BE49-F238E27FC236}">
                <a16:creationId xmlns:a16="http://schemas.microsoft.com/office/drawing/2014/main" id="{BDF74A07-188E-B01A-8776-1D28D6A7682D}"/>
              </a:ext>
            </a:extLst>
          </p:cNvPr>
          <p:cNvGrpSpPr/>
          <p:nvPr/>
        </p:nvGrpSpPr>
        <p:grpSpPr>
          <a:xfrm>
            <a:off x="1146916" y="3087718"/>
            <a:ext cx="6523850" cy="1164989"/>
            <a:chOff x="603777" y="15780403"/>
            <a:chExt cx="9765276" cy="1743823"/>
          </a:xfrm>
        </p:grpSpPr>
        <p:pic>
          <p:nvPicPr>
            <p:cNvPr id="20" name="Picture 19">
              <a:extLst>
                <a:ext uri="{FF2B5EF4-FFF2-40B4-BE49-F238E27FC236}">
                  <a16:creationId xmlns:a16="http://schemas.microsoft.com/office/drawing/2014/main" id="{08C117C1-B0D7-7E85-1046-C5709269B2CD}"/>
                </a:ext>
              </a:extLst>
            </p:cNvPr>
            <p:cNvPicPr>
              <a:picLocks noChangeAspect="1"/>
            </p:cNvPicPr>
            <p:nvPr/>
          </p:nvPicPr>
          <p:blipFill>
            <a:blip r:embed="rId3"/>
            <a:stretch>
              <a:fillRect/>
            </a:stretch>
          </p:blipFill>
          <p:spPr>
            <a:xfrm>
              <a:off x="8414641" y="15780403"/>
              <a:ext cx="1954412" cy="1743823"/>
            </a:xfrm>
            <a:prstGeom prst="rect">
              <a:avLst/>
            </a:prstGeom>
          </p:spPr>
        </p:pic>
        <p:pic>
          <p:nvPicPr>
            <p:cNvPr id="21" name="Picture 20">
              <a:extLst>
                <a:ext uri="{FF2B5EF4-FFF2-40B4-BE49-F238E27FC236}">
                  <a16:creationId xmlns:a16="http://schemas.microsoft.com/office/drawing/2014/main" id="{32D7B7B6-2D4E-33B0-F729-E0265424594A}"/>
                </a:ext>
              </a:extLst>
            </p:cNvPr>
            <p:cNvPicPr>
              <a:picLocks noChangeAspect="1"/>
            </p:cNvPicPr>
            <p:nvPr/>
          </p:nvPicPr>
          <p:blipFill>
            <a:blip r:embed="rId4"/>
            <a:stretch>
              <a:fillRect/>
            </a:stretch>
          </p:blipFill>
          <p:spPr>
            <a:xfrm>
              <a:off x="2926751" y="16005250"/>
              <a:ext cx="2315438" cy="1286054"/>
            </a:xfrm>
            <a:prstGeom prst="rect">
              <a:avLst/>
            </a:prstGeom>
          </p:spPr>
        </p:pic>
        <p:pic>
          <p:nvPicPr>
            <p:cNvPr id="22" name="Picture 21">
              <a:extLst>
                <a:ext uri="{FF2B5EF4-FFF2-40B4-BE49-F238E27FC236}">
                  <a16:creationId xmlns:a16="http://schemas.microsoft.com/office/drawing/2014/main" id="{C416A3B3-CF83-E494-ED23-04565BADEDF6}"/>
                </a:ext>
              </a:extLst>
            </p:cNvPr>
            <p:cNvPicPr>
              <a:picLocks noChangeAspect="1"/>
            </p:cNvPicPr>
            <p:nvPr/>
          </p:nvPicPr>
          <p:blipFill>
            <a:blip r:embed="rId5"/>
            <a:stretch>
              <a:fillRect/>
            </a:stretch>
          </p:blipFill>
          <p:spPr>
            <a:xfrm>
              <a:off x="603777" y="15940894"/>
              <a:ext cx="1333186" cy="1135810"/>
            </a:xfrm>
            <a:prstGeom prst="rect">
              <a:avLst/>
            </a:prstGeom>
          </p:spPr>
        </p:pic>
        <p:pic>
          <p:nvPicPr>
            <p:cNvPr id="23" name="Picture 22">
              <a:extLst>
                <a:ext uri="{FF2B5EF4-FFF2-40B4-BE49-F238E27FC236}">
                  <a16:creationId xmlns:a16="http://schemas.microsoft.com/office/drawing/2014/main" id="{7F31309F-D326-9EE5-5F7B-FD90D2FD22A9}"/>
                </a:ext>
              </a:extLst>
            </p:cNvPr>
            <p:cNvPicPr>
              <a:picLocks noChangeAspect="1"/>
            </p:cNvPicPr>
            <p:nvPr/>
          </p:nvPicPr>
          <p:blipFill>
            <a:blip r:embed="rId6"/>
            <a:stretch>
              <a:fillRect/>
            </a:stretch>
          </p:blipFill>
          <p:spPr>
            <a:xfrm>
              <a:off x="5651625" y="16017053"/>
              <a:ext cx="2291143" cy="1296000"/>
            </a:xfrm>
            <a:prstGeom prst="rect">
              <a:avLst/>
            </a:prstGeom>
          </p:spPr>
        </p:pic>
      </p:grpSp>
      <p:pic>
        <p:nvPicPr>
          <p:cNvPr id="27" name="Content Placeholder 26">
            <a:extLst>
              <a:ext uri="{FF2B5EF4-FFF2-40B4-BE49-F238E27FC236}">
                <a16:creationId xmlns:a16="http://schemas.microsoft.com/office/drawing/2014/main" id="{65D9081F-38CA-FFA7-452A-9FFF3EFF993F}"/>
              </a:ext>
            </a:extLst>
          </p:cNvPr>
          <p:cNvPicPr>
            <a:picLocks noGrp="1" noChangeAspect="1"/>
          </p:cNvPicPr>
          <p:nvPr>
            <p:ph sz="half" idx="1"/>
          </p:nvPr>
        </p:nvPicPr>
        <p:blipFill>
          <a:blip r:embed="rId7"/>
          <a:stretch>
            <a:fillRect/>
          </a:stretch>
        </p:blipFill>
        <p:spPr>
          <a:xfrm>
            <a:off x="1006511" y="744128"/>
            <a:ext cx="6804660" cy="2348386"/>
          </a:xfrm>
        </p:spPr>
      </p:pic>
    </p:spTree>
    <p:extLst>
      <p:ext uri="{BB962C8B-B14F-4D97-AF65-F5344CB8AC3E}">
        <p14:creationId xmlns:p14="http://schemas.microsoft.com/office/powerpoint/2010/main" val="2852845055"/>
      </p:ext>
    </p:extLst>
  </p:cSld>
  <p:clrMapOvr>
    <a:masterClrMapping/>
  </p:clrMapOvr>
  <mc:AlternateContent xmlns:mc="http://schemas.openxmlformats.org/markup-compatibility/2006" xmlns:p14="http://schemas.microsoft.com/office/powerpoint/2010/main">
    <mc:Choice Requires="p14">
      <p:transition spd="slow" p14:dur="2000" advTm="28182"/>
    </mc:Choice>
    <mc:Fallback xmlns="">
      <p:transition spd="slow" advTm="28182"/>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FE13CB0-B42A-20B0-7940-2C5B28B5F66D}"/>
              </a:ext>
            </a:extLst>
          </p:cNvPr>
          <p:cNvSpPr>
            <a:spLocks noGrp="1"/>
          </p:cNvSpPr>
          <p:nvPr>
            <p:ph type="body" sz="quarter" idx="10"/>
          </p:nvPr>
        </p:nvSpPr>
        <p:spPr/>
        <p:txBody>
          <a:bodyPr/>
          <a:lstStyle/>
          <a:p>
            <a:r>
              <a:rPr lang="en-AU" dirty="0"/>
              <a:t>Melbourne and Geelong's EV profile</a:t>
            </a:r>
          </a:p>
        </p:txBody>
      </p:sp>
      <p:sp>
        <p:nvSpPr>
          <p:cNvPr id="4" name="Oval 3">
            <a:extLst>
              <a:ext uri="{FF2B5EF4-FFF2-40B4-BE49-F238E27FC236}">
                <a16:creationId xmlns:a16="http://schemas.microsoft.com/office/drawing/2014/main" id="{10A16FB9-53AE-6562-DD23-C3686F5193A4}"/>
              </a:ext>
            </a:extLst>
          </p:cNvPr>
          <p:cNvSpPr/>
          <p:nvPr/>
        </p:nvSpPr>
        <p:spPr>
          <a:xfrm>
            <a:off x="2237511" y="1117178"/>
            <a:ext cx="1939632" cy="1398998"/>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AU" dirty="0"/>
              <a:t>Cluster 1</a:t>
            </a:r>
          </a:p>
        </p:txBody>
      </p:sp>
      <p:sp>
        <p:nvSpPr>
          <p:cNvPr id="5" name="Oval 4">
            <a:extLst>
              <a:ext uri="{FF2B5EF4-FFF2-40B4-BE49-F238E27FC236}">
                <a16:creationId xmlns:a16="http://schemas.microsoft.com/office/drawing/2014/main" id="{B7C5E2B7-849A-3131-8AFC-496029097D5A}"/>
              </a:ext>
            </a:extLst>
          </p:cNvPr>
          <p:cNvSpPr/>
          <p:nvPr/>
        </p:nvSpPr>
        <p:spPr>
          <a:xfrm>
            <a:off x="2105895" y="2789599"/>
            <a:ext cx="1939632" cy="1398998"/>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AU" dirty="0"/>
              <a:t>Cluster 3</a:t>
            </a:r>
          </a:p>
        </p:txBody>
      </p:sp>
      <p:sp>
        <p:nvSpPr>
          <p:cNvPr id="6" name="Oval 5">
            <a:extLst>
              <a:ext uri="{FF2B5EF4-FFF2-40B4-BE49-F238E27FC236}">
                <a16:creationId xmlns:a16="http://schemas.microsoft.com/office/drawing/2014/main" id="{97A71A6E-9A1C-28C1-B26C-4BE1171BFB61}"/>
              </a:ext>
            </a:extLst>
          </p:cNvPr>
          <p:cNvSpPr/>
          <p:nvPr/>
        </p:nvSpPr>
        <p:spPr>
          <a:xfrm>
            <a:off x="4450772" y="1279609"/>
            <a:ext cx="1939632" cy="1398998"/>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AU" dirty="0"/>
              <a:t>Cluster 2</a:t>
            </a:r>
          </a:p>
        </p:txBody>
      </p:sp>
      <p:sp>
        <p:nvSpPr>
          <p:cNvPr id="7" name="Oval 6">
            <a:extLst>
              <a:ext uri="{FF2B5EF4-FFF2-40B4-BE49-F238E27FC236}">
                <a16:creationId xmlns:a16="http://schemas.microsoft.com/office/drawing/2014/main" id="{F0F1C94C-7F11-321D-0B9E-7BE051A49444}"/>
              </a:ext>
            </a:extLst>
          </p:cNvPr>
          <p:cNvSpPr/>
          <p:nvPr/>
        </p:nvSpPr>
        <p:spPr>
          <a:xfrm>
            <a:off x="3581399" y="1889773"/>
            <a:ext cx="928256" cy="928256"/>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100" dirty="0"/>
              <a:t>EV Profile</a:t>
            </a:r>
          </a:p>
        </p:txBody>
      </p:sp>
    </p:spTree>
    <p:custDataLst>
      <p:tags r:id="rId1"/>
    </p:custDataLst>
    <p:extLst>
      <p:ext uri="{BB962C8B-B14F-4D97-AF65-F5344CB8AC3E}">
        <p14:creationId xmlns:p14="http://schemas.microsoft.com/office/powerpoint/2010/main" val="3442871571"/>
      </p:ext>
    </p:extLst>
  </p:cSld>
  <p:clrMapOvr>
    <a:masterClrMapping/>
  </p:clrMapOvr>
  <mc:AlternateContent xmlns:mc="http://schemas.openxmlformats.org/markup-compatibility/2006" xmlns:p14="http://schemas.microsoft.com/office/powerpoint/2010/main">
    <mc:Choice Requires="p14">
      <p:transition spd="slow" p14:dur="2000" advTm="34503"/>
    </mc:Choice>
    <mc:Fallback xmlns="">
      <p:transition spd="slow" advTm="345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0.00035 0.00031 L -0.09202 -0.11173 " pathEditMode="relative" rAng="0" ptsTypes="AA">
                                      <p:cBhvr>
                                        <p:cTn id="10" dur="2000" fill="hold"/>
                                        <p:tgtEl>
                                          <p:spTgt spid="7"/>
                                        </p:tgtEl>
                                        <p:attrNameLst>
                                          <p:attrName>ppt_x</p:attrName>
                                          <p:attrName>ppt_y</p:attrName>
                                        </p:attrNameLst>
                                      </p:cBhvr>
                                      <p:rCtr x="-4583" y="-561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Trailing Algorithms and Feature space </a:t>
            </a:r>
          </a:p>
        </p:txBody>
      </p:sp>
      <p:pic>
        <p:nvPicPr>
          <p:cNvPr id="2" name="Content Placeholder 1" descr="A graph of different clustering method&#10;&#10;Description automatically generated">
            <a:extLst>
              <a:ext uri="{FF2B5EF4-FFF2-40B4-BE49-F238E27FC236}">
                <a16:creationId xmlns:a16="http://schemas.microsoft.com/office/drawing/2014/main" id="{F75100DD-477F-2A52-E0A6-5340A7FB9B50}"/>
              </a:ext>
            </a:extLst>
          </p:cNvPr>
          <p:cNvPicPr>
            <a:picLocks noGrp="1" noChangeAspect="1"/>
          </p:cNvPicPr>
          <p:nvPr>
            <p:ph sz="half" idx="1"/>
          </p:nvPr>
        </p:nvPicPr>
        <p:blipFill rotWithShape="1">
          <a:blip r:embed="rId3"/>
          <a:srcRect t="5895"/>
          <a:stretch/>
        </p:blipFill>
        <p:spPr>
          <a:xfrm>
            <a:off x="2371142" y="1274617"/>
            <a:ext cx="4101679" cy="3035635"/>
          </a:xfrm>
          <a:prstGeom prst="rect">
            <a:avLst/>
          </a:prstGeom>
        </p:spPr>
      </p:pic>
      <p:sp>
        <p:nvSpPr>
          <p:cNvPr id="5" name="TextBox 4">
            <a:extLst>
              <a:ext uri="{FF2B5EF4-FFF2-40B4-BE49-F238E27FC236}">
                <a16:creationId xmlns:a16="http://schemas.microsoft.com/office/drawing/2014/main" id="{84D8FE4B-81CB-E726-0888-6AA456B7A307}"/>
              </a:ext>
            </a:extLst>
          </p:cNvPr>
          <p:cNvSpPr txBox="1"/>
          <p:nvPr/>
        </p:nvSpPr>
        <p:spPr>
          <a:xfrm>
            <a:off x="3325957" y="958335"/>
            <a:ext cx="2492086" cy="369332"/>
          </a:xfrm>
          <a:prstGeom prst="rect">
            <a:avLst/>
          </a:prstGeom>
          <a:noFill/>
        </p:spPr>
        <p:txBody>
          <a:bodyPr wrap="square">
            <a:spAutoFit/>
          </a:bodyPr>
          <a:lstStyle/>
          <a:p>
            <a:pPr algn="ctr"/>
            <a:r>
              <a:rPr lang="en-AU" b="1" dirty="0">
                <a:latin typeface="Calibri" panose="020F0502020204030204" pitchFamily="34" charset="0"/>
                <a:ea typeface="Calibri" panose="020F0502020204030204" pitchFamily="34" charset="0"/>
                <a:cs typeface="Times New Roman" panose="02020603050405020304" pitchFamily="18" charset="0"/>
              </a:rPr>
              <a:t>Clustering Comparison</a:t>
            </a:r>
            <a:endParaRPr lang="en-AU" dirty="0"/>
          </a:p>
        </p:txBody>
      </p:sp>
    </p:spTree>
    <p:extLst>
      <p:ext uri="{BB962C8B-B14F-4D97-AF65-F5344CB8AC3E}">
        <p14:creationId xmlns:p14="http://schemas.microsoft.com/office/powerpoint/2010/main" val="90721502"/>
      </p:ext>
    </p:extLst>
  </p:cSld>
  <p:clrMapOvr>
    <a:masterClrMapping/>
  </p:clrMapOvr>
  <mc:AlternateContent xmlns:mc="http://schemas.openxmlformats.org/markup-compatibility/2006" xmlns:p14="http://schemas.microsoft.com/office/powerpoint/2010/main">
    <mc:Choice Requires="p14">
      <p:transition spd="slow" p14:dur="2000" advTm="40301"/>
    </mc:Choice>
    <mc:Fallback xmlns="">
      <p:transition spd="slow" advTm="40301"/>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AU" dirty="0"/>
              <a:t>Identified EV Cluster </a:t>
            </a:r>
            <a:endParaRPr lang="en-US" dirty="0"/>
          </a:p>
        </p:txBody>
      </p:sp>
      <p:graphicFrame>
        <p:nvGraphicFramePr>
          <p:cNvPr id="2" name="Content Placeholder 1">
            <a:extLst>
              <a:ext uri="{FF2B5EF4-FFF2-40B4-BE49-F238E27FC236}">
                <a16:creationId xmlns:a16="http://schemas.microsoft.com/office/drawing/2014/main" id="{D2AFAA71-35C6-004B-45ED-DD6529E86237}"/>
              </a:ext>
            </a:extLst>
          </p:cNvPr>
          <p:cNvGraphicFramePr>
            <a:graphicFrameLocks noGrp="1"/>
          </p:cNvGraphicFramePr>
          <p:nvPr>
            <p:ph sz="half" idx="1"/>
            <p:extLst>
              <p:ext uri="{D42A27DB-BD31-4B8C-83A1-F6EECF244321}">
                <p14:modId xmlns:p14="http://schemas.microsoft.com/office/powerpoint/2010/main" val="247919991"/>
              </p:ext>
            </p:extLst>
          </p:nvPr>
        </p:nvGraphicFramePr>
        <p:xfrm>
          <a:off x="551899" y="1702489"/>
          <a:ext cx="8040200" cy="1778919"/>
        </p:xfrm>
        <a:graphic>
          <a:graphicData uri="http://schemas.openxmlformats.org/drawingml/2006/table">
            <a:tbl>
              <a:tblPr>
                <a:tableStyleId>{616DA210-FB5B-4158-B5E0-FEB733F419BA}</a:tableStyleId>
              </a:tblPr>
              <a:tblGrid>
                <a:gridCol w="1005025">
                  <a:extLst>
                    <a:ext uri="{9D8B030D-6E8A-4147-A177-3AD203B41FA5}">
                      <a16:colId xmlns:a16="http://schemas.microsoft.com/office/drawing/2014/main" val="537732921"/>
                    </a:ext>
                  </a:extLst>
                </a:gridCol>
                <a:gridCol w="1005025">
                  <a:extLst>
                    <a:ext uri="{9D8B030D-6E8A-4147-A177-3AD203B41FA5}">
                      <a16:colId xmlns:a16="http://schemas.microsoft.com/office/drawing/2014/main" val="2401804532"/>
                    </a:ext>
                  </a:extLst>
                </a:gridCol>
                <a:gridCol w="1005025">
                  <a:extLst>
                    <a:ext uri="{9D8B030D-6E8A-4147-A177-3AD203B41FA5}">
                      <a16:colId xmlns:a16="http://schemas.microsoft.com/office/drawing/2014/main" val="1521720115"/>
                    </a:ext>
                  </a:extLst>
                </a:gridCol>
                <a:gridCol w="1005025">
                  <a:extLst>
                    <a:ext uri="{9D8B030D-6E8A-4147-A177-3AD203B41FA5}">
                      <a16:colId xmlns:a16="http://schemas.microsoft.com/office/drawing/2014/main" val="3065372356"/>
                    </a:ext>
                  </a:extLst>
                </a:gridCol>
                <a:gridCol w="1005025">
                  <a:extLst>
                    <a:ext uri="{9D8B030D-6E8A-4147-A177-3AD203B41FA5}">
                      <a16:colId xmlns:a16="http://schemas.microsoft.com/office/drawing/2014/main" val="2712443146"/>
                    </a:ext>
                  </a:extLst>
                </a:gridCol>
                <a:gridCol w="1005025">
                  <a:extLst>
                    <a:ext uri="{9D8B030D-6E8A-4147-A177-3AD203B41FA5}">
                      <a16:colId xmlns:a16="http://schemas.microsoft.com/office/drawing/2014/main" val="1085949419"/>
                    </a:ext>
                  </a:extLst>
                </a:gridCol>
                <a:gridCol w="1005025">
                  <a:extLst>
                    <a:ext uri="{9D8B030D-6E8A-4147-A177-3AD203B41FA5}">
                      <a16:colId xmlns:a16="http://schemas.microsoft.com/office/drawing/2014/main" val="3212236663"/>
                    </a:ext>
                  </a:extLst>
                </a:gridCol>
                <a:gridCol w="1005025">
                  <a:extLst>
                    <a:ext uri="{9D8B030D-6E8A-4147-A177-3AD203B41FA5}">
                      <a16:colId xmlns:a16="http://schemas.microsoft.com/office/drawing/2014/main" val="1414154905"/>
                    </a:ext>
                  </a:extLst>
                </a:gridCol>
              </a:tblGrid>
              <a:tr h="964343">
                <a:tc>
                  <a:txBody>
                    <a:bodyPr/>
                    <a:lstStyle/>
                    <a:p>
                      <a:pPr algn="ctr" fontAlgn="ctr"/>
                      <a:endParaRPr lang="en-AU"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b="1" u="none" strike="noStrike" dirty="0">
                          <a:effectLst/>
                        </a:rPr>
                        <a:t>Vehicles &gt;= 2</a:t>
                      </a:r>
                      <a:endParaRPr lang="en-AU" sz="1100" b="1" i="0" u="none" strike="noStrike" dirty="0">
                        <a:solidFill>
                          <a:srgbClr val="000000"/>
                        </a:solidFill>
                        <a:effectLst/>
                        <a:latin typeface="Calibri" panose="020F0502020204030204" pitchFamily="34" charset="0"/>
                      </a:endParaRPr>
                    </a:p>
                  </a:txBody>
                  <a:tcPr marL="9525" marR="9525" marT="9525" marB="0" anchor="ctr">
                    <a:solidFill>
                      <a:srgbClr val="DADADA"/>
                    </a:solidFill>
                  </a:tcPr>
                </a:tc>
                <a:tc>
                  <a:txBody>
                    <a:bodyPr/>
                    <a:lstStyle/>
                    <a:p>
                      <a:pPr algn="ctr" fontAlgn="ctr"/>
                      <a:r>
                        <a:rPr lang="en-AU" sz="1100" b="1" u="none" strike="noStrike" dirty="0">
                          <a:effectLst/>
                        </a:rPr>
                        <a:t>High Income </a:t>
                      </a:r>
                      <a:endParaRPr lang="en-AU" sz="1100" b="1" i="0" u="none" strike="noStrike" dirty="0">
                        <a:solidFill>
                          <a:srgbClr val="000000"/>
                        </a:solidFill>
                        <a:effectLst/>
                        <a:latin typeface="Calibri" panose="020F0502020204030204" pitchFamily="34" charset="0"/>
                      </a:endParaRPr>
                    </a:p>
                  </a:txBody>
                  <a:tcPr marL="9525" marR="9525" marT="9525" marB="0" anchor="ctr">
                    <a:solidFill>
                      <a:srgbClr val="DADADA"/>
                    </a:solidFill>
                  </a:tcPr>
                </a:tc>
                <a:tc>
                  <a:txBody>
                    <a:bodyPr/>
                    <a:lstStyle/>
                    <a:p>
                      <a:pPr algn="ctr" fontAlgn="ctr"/>
                      <a:r>
                        <a:rPr lang="en-AU" sz="1100" b="1" u="none" strike="noStrike" dirty="0">
                          <a:effectLst/>
                        </a:rPr>
                        <a:t>Separate House</a:t>
                      </a:r>
                      <a:endParaRPr lang="en-AU" sz="1100" b="1" i="0" u="none" strike="noStrike" dirty="0">
                        <a:solidFill>
                          <a:srgbClr val="000000"/>
                        </a:solidFill>
                        <a:effectLst/>
                        <a:latin typeface="Calibri" panose="020F0502020204030204" pitchFamily="34" charset="0"/>
                      </a:endParaRPr>
                    </a:p>
                  </a:txBody>
                  <a:tcPr marL="9525" marR="9525" marT="9525" marB="0" anchor="ctr">
                    <a:solidFill>
                      <a:srgbClr val="DADADA"/>
                    </a:solidFill>
                  </a:tcPr>
                </a:tc>
                <a:tc>
                  <a:txBody>
                    <a:bodyPr/>
                    <a:lstStyle/>
                    <a:p>
                      <a:pPr algn="ctr" fontAlgn="ctr"/>
                      <a:r>
                        <a:rPr lang="en-AU" sz="1100" b="1" u="none" strike="noStrike" dirty="0">
                          <a:effectLst/>
                        </a:rPr>
                        <a:t>Purchasing/Fully Own Dwelling</a:t>
                      </a:r>
                      <a:endParaRPr lang="en-AU" sz="1100" b="1" i="0" u="none" strike="noStrike" dirty="0">
                        <a:solidFill>
                          <a:srgbClr val="000000"/>
                        </a:solidFill>
                        <a:effectLst/>
                        <a:latin typeface="Calibri" panose="020F0502020204030204" pitchFamily="34" charset="0"/>
                      </a:endParaRPr>
                    </a:p>
                  </a:txBody>
                  <a:tcPr marL="9525" marR="9525" marT="9525" marB="0" anchor="ctr">
                    <a:solidFill>
                      <a:srgbClr val="DADADA"/>
                    </a:solidFill>
                  </a:tcPr>
                </a:tc>
                <a:tc>
                  <a:txBody>
                    <a:bodyPr/>
                    <a:lstStyle/>
                    <a:p>
                      <a:pPr algn="ctr" fontAlgn="ctr"/>
                      <a:r>
                        <a:rPr lang="en-AU" sz="1100" b="1" u="none" strike="noStrike" dirty="0">
                          <a:effectLst/>
                        </a:rPr>
                        <a:t>Age Profile </a:t>
                      </a:r>
                      <a:endParaRPr lang="en-AU" sz="1100" b="1" i="0" u="none" strike="noStrike" dirty="0">
                        <a:solidFill>
                          <a:srgbClr val="000000"/>
                        </a:solidFill>
                        <a:effectLst/>
                        <a:latin typeface="Calibri" panose="020F0502020204030204" pitchFamily="34" charset="0"/>
                      </a:endParaRPr>
                    </a:p>
                  </a:txBody>
                  <a:tcPr marL="9525" marR="9525" marT="9525" marB="0" anchor="ctr">
                    <a:solidFill>
                      <a:srgbClr val="DADADA"/>
                    </a:solidFill>
                  </a:tcPr>
                </a:tc>
                <a:tc>
                  <a:txBody>
                    <a:bodyPr/>
                    <a:lstStyle/>
                    <a:p>
                      <a:pPr algn="ctr" fontAlgn="ctr"/>
                      <a:r>
                        <a:rPr lang="en-AU" sz="1100" b="1" u="none" strike="noStrike" dirty="0">
                          <a:effectLst/>
                        </a:rPr>
                        <a:t>Household </a:t>
                      </a:r>
                    </a:p>
                    <a:p>
                      <a:pPr algn="ctr" fontAlgn="ctr"/>
                      <a:r>
                        <a:rPr lang="en-AU" sz="1100" b="1" u="none" strike="noStrike" dirty="0">
                          <a:effectLst/>
                        </a:rPr>
                        <a:t>Size  ≥ 2</a:t>
                      </a:r>
                      <a:endParaRPr lang="en-AU" sz="1100" b="1" i="0" u="none" strike="noStrike" dirty="0">
                        <a:solidFill>
                          <a:srgbClr val="000000"/>
                        </a:solidFill>
                        <a:effectLst/>
                        <a:latin typeface="Calibri" panose="020F0502020204030204" pitchFamily="34" charset="0"/>
                      </a:endParaRPr>
                    </a:p>
                  </a:txBody>
                  <a:tcPr marL="9525" marR="9525" marT="9525" marB="0" anchor="ctr">
                    <a:solidFill>
                      <a:srgbClr val="DADADA"/>
                    </a:solidFill>
                  </a:tcPr>
                </a:tc>
                <a:tc>
                  <a:txBody>
                    <a:bodyPr/>
                    <a:lstStyle/>
                    <a:p>
                      <a:pPr algn="ctr" fontAlgn="ctr"/>
                      <a:r>
                        <a:rPr lang="en-AU" sz="1100" b="1" u="none" strike="noStrike" dirty="0">
                          <a:effectLst/>
                        </a:rPr>
                        <a:t>Percentage of Population </a:t>
                      </a:r>
                      <a:endParaRPr lang="en-AU" sz="1100" b="1" i="0" u="none" strike="noStrike" dirty="0">
                        <a:solidFill>
                          <a:srgbClr val="000000"/>
                        </a:solidFill>
                        <a:effectLst/>
                        <a:latin typeface="Calibri" panose="020F0502020204030204" pitchFamily="34" charset="0"/>
                      </a:endParaRPr>
                    </a:p>
                  </a:txBody>
                  <a:tcPr marL="9525" marR="9525" marT="9525" marB="0" anchor="ctr">
                    <a:solidFill>
                      <a:srgbClr val="DADADA"/>
                    </a:solidFill>
                  </a:tcPr>
                </a:tc>
                <a:extLst>
                  <a:ext uri="{0D108BD9-81ED-4DB2-BD59-A6C34878D82A}">
                    <a16:rowId xmlns:a16="http://schemas.microsoft.com/office/drawing/2014/main" val="3150854363"/>
                  </a:ext>
                </a:extLst>
              </a:tr>
              <a:tr h="407288">
                <a:tc>
                  <a:txBody>
                    <a:bodyPr/>
                    <a:lstStyle/>
                    <a:p>
                      <a:pPr algn="ctr" fontAlgn="ctr"/>
                      <a:r>
                        <a:rPr lang="en-AU" sz="1100" b="1" i="0" u="none" strike="noStrike" dirty="0">
                          <a:solidFill>
                            <a:srgbClr val="000000"/>
                          </a:solidFill>
                          <a:effectLst/>
                          <a:latin typeface="Calibri" panose="020F0502020204030204" pitchFamily="34" charset="0"/>
                        </a:rPr>
                        <a:t>Percentage of households</a:t>
                      </a:r>
                    </a:p>
                  </a:txBody>
                  <a:tcPr marL="9525" marR="9525" marT="9525" marB="0" anchor="ctr">
                    <a:solidFill>
                      <a:srgbClr val="DADADA"/>
                    </a:solidFill>
                  </a:tcPr>
                </a:tc>
                <a:tc>
                  <a:txBody>
                    <a:bodyPr/>
                    <a:lstStyle/>
                    <a:p>
                      <a:pPr algn="ctr" fontAlgn="ctr"/>
                      <a:r>
                        <a:rPr lang="en-AU" sz="1100" u="none" strike="noStrike" dirty="0">
                          <a:effectLst/>
                        </a:rPr>
                        <a:t>100%</a:t>
                      </a:r>
                      <a:endParaRPr lang="en-AU"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lang="en-AU" sz="1100" u="none" strike="noStrike" dirty="0">
                          <a:effectLst/>
                        </a:rPr>
                        <a:t>100%</a:t>
                      </a:r>
                      <a:endParaRPr lang="en-AU"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dirty="0">
                          <a:effectLst/>
                        </a:rPr>
                        <a:t>93%</a:t>
                      </a:r>
                      <a:endParaRPr lang="en-AU"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dirty="0">
                          <a:effectLst/>
                        </a:rPr>
                        <a:t>92%</a:t>
                      </a:r>
                      <a:endParaRPr lang="en-AU"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dirty="0">
                          <a:effectLst/>
                        </a:rPr>
                        <a:t>74%</a:t>
                      </a:r>
                      <a:endParaRPr lang="en-AU"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dirty="0">
                          <a:effectLst/>
                        </a:rPr>
                        <a:t>100%</a:t>
                      </a:r>
                      <a:endParaRPr lang="en-AU"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dirty="0">
                          <a:effectLst/>
                        </a:rPr>
                        <a:t>8.85%</a:t>
                      </a:r>
                      <a:endParaRPr lang="en-AU" sz="11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895350747"/>
                  </a:ext>
                </a:extLst>
              </a:tr>
              <a:tr h="407288">
                <a:tc>
                  <a:txBody>
                    <a:bodyPr/>
                    <a:lstStyle/>
                    <a:p>
                      <a:pPr algn="ctr" fontAlgn="ctr"/>
                      <a:r>
                        <a:rPr lang="en-AU" sz="1100" b="1" u="none" strike="noStrike" dirty="0">
                          <a:solidFill>
                            <a:srgbClr val="000000"/>
                          </a:solidFill>
                          <a:effectLst/>
                        </a:rPr>
                        <a:t>Confirmed by Literature </a:t>
                      </a:r>
                      <a:endParaRPr lang="en-AU" sz="1100" b="1" i="0" u="none" strike="noStrike" dirty="0">
                        <a:solidFill>
                          <a:srgbClr val="000000"/>
                        </a:solidFill>
                        <a:effectLst/>
                        <a:latin typeface="Calibri" panose="020F0502020204030204" pitchFamily="34" charset="0"/>
                      </a:endParaRPr>
                    </a:p>
                  </a:txBody>
                  <a:tcPr marL="9525" marR="9525" marT="9525" marB="0" anchor="ctr">
                    <a:solidFill>
                      <a:srgbClr val="DADADA"/>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lang="en-AU" sz="1100" kern="0" dirty="0">
                          <a:solidFill>
                            <a:srgbClr val="393938"/>
                          </a:solidFill>
                        </a:rPr>
                        <a:t>✔ </a:t>
                      </a:r>
                      <a:endParaRPr lang="en-AU" sz="1100" dirty="0">
                        <a:effectLst/>
                        <a:latin typeface="Calibri" panose="020F0502020204030204" pitchFamily="34" charset="0"/>
                        <a:ea typeface="Calibri" panose="020F0502020204030204" pitchFamily="34" charset="0"/>
                      </a:endParaRPr>
                    </a:p>
                  </a:txBody>
                  <a:tcPr marL="9525" marR="9525" marT="9525" marB="0" anchor="ct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lang="en-AU" sz="1100" kern="0" dirty="0">
                          <a:solidFill>
                            <a:srgbClr val="393938"/>
                          </a:solidFill>
                        </a:rPr>
                        <a:t>✔ </a:t>
                      </a:r>
                      <a:endParaRPr lang="en-AU" sz="1100" dirty="0">
                        <a:effectLst/>
                        <a:latin typeface="Calibri" panose="020F0502020204030204" pitchFamily="34" charset="0"/>
                        <a:ea typeface="Calibri" panose="020F0502020204030204" pitchFamily="34" charset="0"/>
                      </a:endParaRPr>
                    </a:p>
                  </a:txBody>
                  <a:tcPr marL="9525" marR="9525" marT="9525" marB="0" anchor="ct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lang="en-AU" sz="1100" kern="0" dirty="0">
                          <a:solidFill>
                            <a:srgbClr val="393938"/>
                          </a:solidFill>
                        </a:rPr>
                        <a:t>✔ </a:t>
                      </a:r>
                      <a:endParaRPr lang="en-AU" sz="1100" dirty="0">
                        <a:effectLst/>
                        <a:latin typeface="Calibri" panose="020F0502020204030204" pitchFamily="34" charset="0"/>
                        <a:ea typeface="Calibri" panose="020F0502020204030204" pitchFamily="34" charset="0"/>
                      </a:endParaRPr>
                    </a:p>
                  </a:txBody>
                  <a:tcPr marL="9525" marR="9525" marT="9525" marB="0" anchor="ct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lang="en-AU" sz="1100" kern="0" dirty="0">
                          <a:solidFill>
                            <a:srgbClr val="393938"/>
                          </a:solidFill>
                        </a:rPr>
                        <a:t>✔ </a:t>
                      </a:r>
                      <a:endParaRPr lang="en-AU" sz="1100" dirty="0">
                        <a:effectLst/>
                        <a:latin typeface="Calibri" panose="020F0502020204030204" pitchFamily="34" charset="0"/>
                        <a:ea typeface="Calibri" panose="020F0502020204030204" pitchFamily="34" charset="0"/>
                      </a:endParaRPr>
                    </a:p>
                  </a:txBody>
                  <a:tcPr marL="9525" marR="9525" marT="9525" marB="0" anchor="ct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lang="en-AU" sz="1100" kern="0" dirty="0">
                          <a:solidFill>
                            <a:srgbClr val="393938"/>
                          </a:solidFill>
                        </a:rPr>
                        <a:t>✔ </a:t>
                      </a:r>
                      <a:endParaRPr lang="en-AU" sz="1100" dirty="0">
                        <a:effectLst/>
                        <a:latin typeface="Calibri" panose="020F0502020204030204" pitchFamily="34" charset="0"/>
                        <a:ea typeface="Calibri" panose="020F0502020204030204" pitchFamily="34" charset="0"/>
                      </a:endParaRPr>
                    </a:p>
                  </a:txBody>
                  <a:tcPr marL="9525" marR="9525" marT="9525" marB="0" anchor="ct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lang="en-AU" sz="1100" kern="0" dirty="0">
                          <a:solidFill>
                            <a:srgbClr val="393938"/>
                          </a:solidFill>
                        </a:rPr>
                        <a:t>✔ </a:t>
                      </a:r>
                      <a:endParaRPr lang="en-AU" sz="1100" dirty="0">
                        <a:effectLst/>
                        <a:latin typeface="Calibri" panose="020F0502020204030204" pitchFamily="34" charset="0"/>
                        <a:ea typeface="Calibri" panose="020F0502020204030204" pitchFamily="34" charset="0"/>
                      </a:endParaRPr>
                    </a:p>
                  </a:txBody>
                  <a:tcPr marL="9525" marR="9525" marT="9525" marB="0" anchor="ct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lang="en-AU" sz="1100" kern="0" dirty="0">
                          <a:solidFill>
                            <a:srgbClr val="393938"/>
                          </a:solidFill>
                        </a:rPr>
                        <a:t> </a:t>
                      </a:r>
                      <a:endParaRPr lang="en-AU" sz="1100" dirty="0">
                        <a:effectLst/>
                        <a:latin typeface="Calibri" panose="020F0502020204030204" pitchFamily="34" charset="0"/>
                        <a:ea typeface="Calibri" panose="020F0502020204030204" pitchFamily="34" charset="0"/>
                      </a:endParaRPr>
                    </a:p>
                  </a:txBody>
                  <a:tcPr marL="9525" marR="9525" marT="9525" marB="0" anchor="ctr"/>
                </a:tc>
                <a:extLst>
                  <a:ext uri="{0D108BD9-81ED-4DB2-BD59-A6C34878D82A}">
                    <a16:rowId xmlns:a16="http://schemas.microsoft.com/office/drawing/2014/main" val="456701807"/>
                  </a:ext>
                </a:extLst>
              </a:tr>
            </a:tbl>
          </a:graphicData>
        </a:graphic>
      </p:graphicFrame>
      <p:sp>
        <p:nvSpPr>
          <p:cNvPr id="6" name="TextBox 5">
            <a:extLst>
              <a:ext uri="{FF2B5EF4-FFF2-40B4-BE49-F238E27FC236}">
                <a16:creationId xmlns:a16="http://schemas.microsoft.com/office/drawing/2014/main" id="{9AFB1386-3C92-E437-A72D-4D04A14C93BB}"/>
              </a:ext>
            </a:extLst>
          </p:cNvPr>
          <p:cNvSpPr txBox="1"/>
          <p:nvPr/>
        </p:nvSpPr>
        <p:spPr>
          <a:xfrm>
            <a:off x="2966604" y="3583586"/>
            <a:ext cx="3210791" cy="338554"/>
          </a:xfrm>
          <a:prstGeom prst="rect">
            <a:avLst/>
          </a:prstGeom>
          <a:noFill/>
        </p:spPr>
        <p:txBody>
          <a:bodyPr wrap="square" rtlCol="0">
            <a:spAutoFit/>
          </a:bodyPr>
          <a:lstStyle/>
          <a:p>
            <a:pPr algn="ctr"/>
            <a:r>
              <a:rPr lang="en-AU" sz="1600" i="1" dirty="0"/>
              <a:t>Note: 10 Clusters used</a:t>
            </a:r>
          </a:p>
        </p:txBody>
      </p:sp>
      <p:sp>
        <p:nvSpPr>
          <p:cNvPr id="7" name="TextBox 6">
            <a:extLst>
              <a:ext uri="{FF2B5EF4-FFF2-40B4-BE49-F238E27FC236}">
                <a16:creationId xmlns:a16="http://schemas.microsoft.com/office/drawing/2014/main" id="{229F3207-DEC5-2776-6125-0B5BE94ED93A}"/>
              </a:ext>
            </a:extLst>
          </p:cNvPr>
          <p:cNvSpPr txBox="1"/>
          <p:nvPr/>
        </p:nvSpPr>
        <p:spPr>
          <a:xfrm>
            <a:off x="2966604" y="1261758"/>
            <a:ext cx="3210791" cy="338554"/>
          </a:xfrm>
          <a:prstGeom prst="rect">
            <a:avLst/>
          </a:prstGeom>
          <a:noFill/>
        </p:spPr>
        <p:txBody>
          <a:bodyPr wrap="square" rtlCol="0">
            <a:spAutoFit/>
          </a:bodyPr>
          <a:lstStyle/>
          <a:p>
            <a:pPr algn="ctr"/>
            <a:r>
              <a:rPr lang="en-AU" sz="1600" b="1" dirty="0"/>
              <a:t>EV Cluster Identified</a:t>
            </a:r>
          </a:p>
        </p:txBody>
      </p:sp>
    </p:spTree>
    <p:extLst>
      <p:ext uri="{BB962C8B-B14F-4D97-AF65-F5344CB8AC3E}">
        <p14:creationId xmlns:p14="http://schemas.microsoft.com/office/powerpoint/2010/main" val="939730028"/>
      </p:ext>
    </p:extLst>
  </p:cSld>
  <p:clrMapOvr>
    <a:masterClrMapping/>
  </p:clrMapOvr>
  <mc:AlternateContent xmlns:mc="http://schemas.openxmlformats.org/markup-compatibility/2006" xmlns:p14="http://schemas.microsoft.com/office/powerpoint/2010/main">
    <mc:Choice Requires="p14">
      <p:transition spd="slow" p14:dur="2000" advTm="27916"/>
    </mc:Choice>
    <mc:Fallback xmlns="">
      <p:transition spd="slow" advTm="2791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Predicted EV Ownership </a:t>
            </a:r>
          </a:p>
        </p:txBody>
      </p:sp>
      <p:pic>
        <p:nvPicPr>
          <p:cNvPr id="8" name="Content Placeholder 7">
            <a:extLst>
              <a:ext uri="{FF2B5EF4-FFF2-40B4-BE49-F238E27FC236}">
                <a16:creationId xmlns:a16="http://schemas.microsoft.com/office/drawing/2014/main" id="{4022CC42-93A5-5CEA-57DA-8B6765FDF5C1}"/>
              </a:ext>
            </a:extLst>
          </p:cNvPr>
          <p:cNvPicPr>
            <a:picLocks noGrp="1" noChangeAspect="1"/>
          </p:cNvPicPr>
          <p:nvPr>
            <p:ph sz="half" idx="1"/>
          </p:nvPr>
        </p:nvPicPr>
        <p:blipFill>
          <a:blip r:embed="rId4"/>
          <a:stretch>
            <a:fillRect/>
          </a:stretch>
        </p:blipFill>
        <p:spPr>
          <a:xfrm>
            <a:off x="279082" y="951750"/>
            <a:ext cx="3795254" cy="3240000"/>
          </a:xfrm>
          <a:prstGeom prst="rect">
            <a:avLst/>
          </a:prstGeom>
        </p:spPr>
      </p:pic>
      <p:sp>
        <p:nvSpPr>
          <p:cNvPr id="10" name="TextBox 9">
            <a:extLst>
              <a:ext uri="{FF2B5EF4-FFF2-40B4-BE49-F238E27FC236}">
                <a16:creationId xmlns:a16="http://schemas.microsoft.com/office/drawing/2014/main" id="{9603F488-AEB5-F8CB-036B-98A64CA3E1F8}"/>
              </a:ext>
            </a:extLst>
          </p:cNvPr>
          <p:cNvSpPr txBox="1"/>
          <p:nvPr/>
        </p:nvSpPr>
        <p:spPr>
          <a:xfrm>
            <a:off x="4313670" y="1150117"/>
            <a:ext cx="3210791" cy="923330"/>
          </a:xfrm>
          <a:prstGeom prst="rect">
            <a:avLst/>
          </a:prstGeom>
          <a:noFill/>
        </p:spPr>
        <p:txBody>
          <a:bodyPr wrap="square" rtlCol="0">
            <a:spAutoFit/>
          </a:bodyPr>
          <a:lstStyle/>
          <a:p>
            <a:pPr marL="285750" indent="-285750">
              <a:buFont typeface="Arial" panose="020B0604020202020204" pitchFamily="34" charset="0"/>
              <a:buChar char="•"/>
            </a:pPr>
            <a:r>
              <a:rPr lang="en-AU" dirty="0"/>
              <a:t>Predicted: 		148,394</a:t>
            </a:r>
          </a:p>
          <a:p>
            <a:pPr marL="285750" indent="-285750">
              <a:buFont typeface="Arial" panose="020B0604020202020204" pitchFamily="34" charset="0"/>
              <a:buChar char="•"/>
            </a:pPr>
            <a:r>
              <a:rPr lang="en-AU" dirty="0"/>
              <a:t>True Number: 	     6,128</a:t>
            </a:r>
          </a:p>
          <a:p>
            <a:pPr marL="285750" indent="-285750">
              <a:buFont typeface="Arial" panose="020B0604020202020204" pitchFamily="34" charset="0"/>
              <a:buChar char="•"/>
            </a:pPr>
            <a:r>
              <a:rPr lang="en-AU" dirty="0"/>
              <a:t>Over prediction:         24X</a:t>
            </a:r>
          </a:p>
        </p:txBody>
      </p:sp>
      <p:sp>
        <p:nvSpPr>
          <p:cNvPr id="14" name="TextBox 13">
            <a:extLst>
              <a:ext uri="{FF2B5EF4-FFF2-40B4-BE49-F238E27FC236}">
                <a16:creationId xmlns:a16="http://schemas.microsoft.com/office/drawing/2014/main" id="{A9EAE0AD-38F5-1C39-BD26-C54C9B62D8E2}"/>
              </a:ext>
            </a:extLst>
          </p:cNvPr>
          <p:cNvSpPr txBox="1"/>
          <p:nvPr/>
        </p:nvSpPr>
        <p:spPr>
          <a:xfrm>
            <a:off x="4313670" y="2331390"/>
            <a:ext cx="4260850" cy="1477328"/>
          </a:xfrm>
          <a:prstGeom prst="rect">
            <a:avLst/>
          </a:prstGeom>
          <a:noFill/>
        </p:spPr>
        <p:txBody>
          <a:bodyPr wrap="square" rtlCol="0">
            <a:spAutoFit/>
          </a:bodyPr>
          <a:lstStyle/>
          <a:p>
            <a:r>
              <a:rPr lang="en-AU" dirty="0"/>
              <a:t>Reinterpreting the model </a:t>
            </a:r>
          </a:p>
          <a:p>
            <a:pPr marL="285750" indent="-285750">
              <a:buFont typeface="Arial" panose="020B0604020202020204" pitchFamily="34" charset="0"/>
              <a:buChar char="•"/>
            </a:pPr>
            <a:r>
              <a:rPr lang="en-AU" dirty="0"/>
              <a:t>Prediction of household with the means to buy an EV </a:t>
            </a:r>
          </a:p>
          <a:p>
            <a:pPr marL="285750" indent="-285750">
              <a:buFont typeface="Arial" panose="020B0604020202020204" pitchFamily="34" charset="0"/>
              <a:buChar char="•"/>
            </a:pPr>
            <a:r>
              <a:rPr lang="en-AU" dirty="0"/>
              <a:t>72% on new cars in Norway are EVs  [1]</a:t>
            </a:r>
          </a:p>
          <a:p>
            <a:endParaRPr lang="en-AU" dirty="0"/>
          </a:p>
        </p:txBody>
      </p:sp>
      <p:sp>
        <p:nvSpPr>
          <p:cNvPr id="30" name="TextBox 29">
            <a:extLst>
              <a:ext uri="{FF2B5EF4-FFF2-40B4-BE49-F238E27FC236}">
                <a16:creationId xmlns:a16="http://schemas.microsoft.com/office/drawing/2014/main" id="{C5283CA5-6BB9-B280-E1F8-23545984D1E6}"/>
              </a:ext>
            </a:extLst>
          </p:cNvPr>
          <p:cNvSpPr txBox="1"/>
          <p:nvPr/>
        </p:nvSpPr>
        <p:spPr>
          <a:xfrm>
            <a:off x="4223904" y="4103769"/>
            <a:ext cx="4440382" cy="261610"/>
          </a:xfrm>
          <a:prstGeom prst="rect">
            <a:avLst/>
          </a:prstGeom>
          <a:noFill/>
        </p:spPr>
        <p:txBody>
          <a:bodyPr wrap="square" rtlCol="0">
            <a:spAutoFit/>
          </a:bodyPr>
          <a:lstStyle/>
          <a:p>
            <a:r>
              <a:rPr lang="en-AU" sz="1100" i="1" dirty="0">
                <a:effectLst/>
                <a:latin typeface="Calibri" panose="020F0502020204030204" pitchFamily="34" charset="0"/>
                <a:ea typeface="Calibri" panose="020F0502020204030204" pitchFamily="34" charset="0"/>
                <a:cs typeface="Times New Roman" panose="02020603050405020304" pitchFamily="18" charset="0"/>
              </a:rPr>
              <a:t>[1] State of Electric Vehicles July 2023</a:t>
            </a:r>
            <a:r>
              <a:rPr lang="en-AU" sz="1100" dirty="0">
                <a:effectLst/>
                <a:latin typeface="Calibri" panose="020F0502020204030204" pitchFamily="34" charset="0"/>
                <a:ea typeface="Calibri" panose="020F0502020204030204" pitchFamily="34" charset="0"/>
                <a:cs typeface="Times New Roman" panose="02020603050405020304" pitchFamily="18" charset="0"/>
              </a:rPr>
              <a:t> </a:t>
            </a:r>
            <a:endParaRPr lang="en-AU" sz="1100" dirty="0"/>
          </a:p>
        </p:txBody>
      </p:sp>
    </p:spTree>
    <p:custDataLst>
      <p:tags r:id="rId1"/>
    </p:custDataLst>
    <p:extLst>
      <p:ext uri="{BB962C8B-B14F-4D97-AF65-F5344CB8AC3E}">
        <p14:creationId xmlns:p14="http://schemas.microsoft.com/office/powerpoint/2010/main" val="483392254"/>
      </p:ext>
    </p:extLst>
  </p:cSld>
  <p:clrMapOvr>
    <a:masterClrMapping/>
  </p:clrMapOvr>
  <mc:AlternateContent xmlns:mc="http://schemas.openxmlformats.org/markup-compatibility/2006" xmlns:p14="http://schemas.microsoft.com/office/powerpoint/2010/main">
    <mc:Choice Requires="p14">
      <p:transition spd="slow" p14:dur="2000" advTm="50890"/>
    </mc:Choice>
    <mc:Fallback xmlns="">
      <p:transition spd="slow" advTm="508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2.2|10.3"/>
</p:tagLst>
</file>

<file path=ppt/tags/tag2.xml><?xml version="1.0" encoding="utf-8"?>
<p:tagLst xmlns:a="http://schemas.openxmlformats.org/drawingml/2006/main" xmlns:r="http://schemas.openxmlformats.org/officeDocument/2006/relationships" xmlns:p="http://schemas.openxmlformats.org/presentationml/2006/main">
  <p:tag name="TIMING" val="|33.2"/>
</p:tagLst>
</file>

<file path=ppt/theme/theme1.xml><?xml version="1.0" encoding="utf-8"?>
<a:theme xmlns:a="http://schemas.openxmlformats.org/drawingml/2006/main" name="Custom Design">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Custom Design">
  <a:themeElements>
    <a:clrScheme name="Monash Primary">
      <a:dk1>
        <a:sysClr val="windowText" lastClr="000000"/>
      </a:dk1>
      <a:lt1>
        <a:sysClr val="window" lastClr="FFFFFF"/>
      </a:lt1>
      <a:dk2>
        <a:srgbClr val="006DAE"/>
      </a:dk2>
      <a:lt2>
        <a:srgbClr val="CCCCCC"/>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4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4552</TotalTime>
  <Words>1934</Words>
  <Application>Microsoft Office PowerPoint</Application>
  <PresentationFormat>On-screen Show (16:9)</PresentationFormat>
  <Paragraphs>242</Paragraphs>
  <Slides>17</Slides>
  <Notes>17</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17</vt:i4>
      </vt:variant>
    </vt:vector>
  </HeadingPairs>
  <TitlesOfParts>
    <vt:vector size="27" baseType="lpstr">
      <vt:lpstr>Arial</vt:lpstr>
      <vt:lpstr>Arial Narrow</vt:lpstr>
      <vt:lpstr>Calibri</vt:lpstr>
      <vt:lpstr>Courier New</vt:lpstr>
      <vt:lpstr>Wingdings</vt:lpstr>
      <vt:lpstr>Custom Design</vt:lpstr>
      <vt:lpstr>1_Custom Design</vt:lpstr>
      <vt:lpstr>2_Custom Design</vt:lpstr>
      <vt:lpstr>3_Custom Design</vt:lpstr>
      <vt:lpstr>4_Custom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Daniel LAWSON</cp:lastModifiedBy>
  <cp:revision>110</cp:revision>
  <dcterms:created xsi:type="dcterms:W3CDTF">2010-04-12T23:12:02Z</dcterms:created>
  <dcterms:modified xsi:type="dcterms:W3CDTF">2023-10-24T07:04:28Z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